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58" r:id="rId5"/>
    <p:sldId id="272" r:id="rId6"/>
    <p:sldId id="260" r:id="rId7"/>
    <p:sldId id="273" r:id="rId8"/>
    <p:sldId id="276" r:id="rId9"/>
    <p:sldId id="277" r:id="rId10"/>
    <p:sldId id="274" r:id="rId11"/>
    <p:sldId id="275" r:id="rId12"/>
    <p:sldId id="279" r:id="rId13"/>
    <p:sldId id="280" r:id="rId14"/>
    <p:sldId id="281" r:id="rId15"/>
    <p:sldId id="283" r:id="rId16"/>
    <p:sldId id="284" r:id="rId17"/>
    <p:sldId id="287" r:id="rId18"/>
    <p:sldId id="282" r:id="rId19"/>
    <p:sldId id="285" r:id="rId20"/>
    <p:sldId id="286" r:id="rId21"/>
    <p:sldId id="288" r:id="rId22"/>
    <p:sldId id="289" r:id="rId23"/>
    <p:sldId id="261" r:id="rId24"/>
    <p:sldId id="262" r:id="rId25"/>
    <p:sldId id="263" r:id="rId26"/>
    <p:sldId id="264" r:id="rId27"/>
    <p:sldId id="271" r:id="rId28"/>
  </p:sldIdLst>
  <p:sldSz cx="18288000" cy="10287000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 Light" panose="00000400000000000000" pitchFamily="2" charset="0"/>
      <p:regular r:id="rId38"/>
      <p:bold r:id="rId39"/>
      <p:italic r:id="rId40"/>
      <p:boldItalic r:id="rId41"/>
    </p:embeddedFont>
    <p:embeddedFont>
      <p:font typeface="Poppins Medium" panose="00000600000000000000" pitchFamily="2" charset="0"/>
      <p:regular r:id="rId42"/>
      <p:bold r:id="rId43"/>
      <p:italic r:id="rId44"/>
      <p:boldItalic r:id="rId45"/>
    </p:embeddedFont>
    <p:embeddedFont>
      <p:font typeface="Poppins SemiBold" panose="000007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+7TtzwfF0cQ40MIosYehe46ae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624" y="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4FB759D2-FE0B-494A-EA11-88E1C11CB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195CA24-F9FB-7CB3-32BD-4DFBFDF97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23FB78AE-1AA1-077E-BB85-782D3EB7F4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096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55B97AC-9E55-E2CC-3A8F-72B3984B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B362150B-56A3-4CA1-5DDB-BA8415AD20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A17135A0-9AE5-CA00-8A79-92E2894DAA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81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BB16B57F-7730-7C24-D6C1-C1E8387FA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CA3F571F-2392-8AF0-077B-FA2ED40446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Ray, switch to editor, show </a:t>
            </a:r>
            <a:r>
              <a:rPr lang="en-US" dirty="0" err="1"/>
              <a:t>helloWorld.bxs</a:t>
            </a:r>
            <a:r>
              <a:rPr lang="en-US" dirty="0"/>
              <a:t>, run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5321424E-9350-0066-1DB7-460E47CB58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118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0DF69C3-C316-3ADA-F798-47D1F6C48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150ED247-62B1-296B-7562-55C1F09F2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5AEB138-35C1-B766-EBCA-561FCF20C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374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CA84F979-D5AA-5B5B-6620-48D0235D2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DA7D212B-A7F6-25A9-0967-526158453F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E11854C2-3700-F9E4-1985-4F257E7829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763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541AF22F-EB41-4195-CB0E-32A65BF77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3DB12B2-6549-72E0-6E13-8F335109C5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0F0ABA3-8431-7AE6-67DE-D356E6CDF6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022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D32E4096-A206-F888-8903-F390EE322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530F01AE-FB14-DCD9-4A38-EE20104EE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A2E96AA2-E31E-1E33-BA3F-3F9347F048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677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4F1469FE-DF2F-C1C4-406E-671EF4F02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6E8D8C3D-4625-AB5E-850C-24E659417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97BA010B-AC0F-2A65-08DE-3DDFE8C6D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908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D79C6436-EF17-1427-2B0F-0E8B1EE41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5464E2C5-FA88-2C58-4BB3-CDC2642C3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C7A6AB97-84D3-C31E-CA2E-2108913D49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489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DD9229AB-022B-5C44-4D0D-5FCE8D31B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A8F37F07-40A9-5EB6-B582-11976618BB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AD18AC52-E5E8-CD4B-FE7A-CC70BC70E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491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22A57F78-380F-55EC-84F1-A3D469EB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9058DA3B-4BC1-F360-DB6C-45B16D38E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E7F3734F-1A01-6F8D-D305-AB4D04571B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10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905C42C0-1487-C7D8-38BE-EFC18C023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2EE4F3E7-82B0-BABF-50AF-478C31D4D2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that the core types wrap java </a:t>
            </a:r>
            <a:r>
              <a:rPr lang="en-US" dirty="0" err="1"/>
              <a:t>obs</a:t>
            </a:r>
            <a:r>
              <a:rPr lang="en-US" dirty="0"/>
              <a:t> and add stuff on top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array example - https://boxlang.ortusbooks.com/boxlang-language/reference/types/array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03C59B95-2436-C917-7F0B-10174FBCF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770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37CC35A5-89BC-16F6-B6F4-4024A577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11367F1B-E38A-323D-6344-0EC79215F7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extend java class</a:t>
            </a:r>
            <a:endParaRPr dirty="0"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8D5C2971-673F-2FD0-70FC-65A75FE1E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6920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B3C610A3-3482-E7FC-9617-7C0667D2F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43EBEEE0-01A5-D479-A543-F4FB6F5604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EEEA5733-981C-C1AE-6D54-837F05246B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521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9A1FF692-2693-C273-BEFA-716EDA624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65EE6140-AF90-D48F-01BD-BC29762535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9C3A5532-F672-2C52-ECAE-CFFCFE5D1F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347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8FF18E47-5251-2CDF-6FFA-197E291A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5E571010-061B-92E5-406E-244C33CDDE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B33EE040-383D-CAD1-04E5-AE1817930D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723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88799608-3942-6DE2-FAA3-D1F8DC7DB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>
            <a:extLst>
              <a:ext uri="{FF2B5EF4-FFF2-40B4-BE49-F238E27FC236}">
                <a16:creationId xmlns:a16="http://schemas.microsoft.com/office/drawing/2014/main" id="{EB7B88FD-AD7F-7750-F474-F813DF103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5:notes">
            <a:extLst>
              <a:ext uri="{FF2B5EF4-FFF2-40B4-BE49-F238E27FC236}">
                <a16:creationId xmlns:a16="http://schemas.microsoft.com/office/drawing/2014/main" id="{C2F6DA60-35B5-67A6-A59A-2CC9459485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54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rketplace.visualstudio.com/items?itemName=ortus-solutions.vscode-boxlang" TargetMode="External"/><Relationship Id="rId5" Type="http://schemas.openxmlformats.org/officeDocument/2006/relationships/hyperlink" Target="https://boxlang.ortusbooks.com/getting-started/installation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raymondcamden.com/2025/04/10/using-chromes-preview-prompt-api-for-data-summarization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oxlang.ortusbooks.com/boxlang-language/reference/lexical-elements/scopes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gif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85" name="Google Shape;85;p1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-4111691" y="-6726722"/>
            <a:ext cx="28837262" cy="24932260"/>
            <a:chOff x="0" y="0"/>
            <a:chExt cx="38449682" cy="33243013"/>
          </a:xfrm>
        </p:grpSpPr>
        <p:sp>
          <p:nvSpPr>
            <p:cNvPr id="89" name="Google Shape;89;p1"/>
            <p:cNvSpPr/>
            <p:nvPr/>
          </p:nvSpPr>
          <p:spPr>
            <a:xfrm rot="4124422">
              <a:off x="16301925" y="2986294"/>
              <a:ext cx="14892941" cy="14874325"/>
            </a:xfrm>
            <a:custGeom>
              <a:avLst/>
              <a:gdLst/>
              <a:ahLst/>
              <a:cxnLst/>
              <a:rect l="l" t="t" r="r" b="b"/>
              <a:pathLst>
                <a:path w="14892941" h="14874325" extrusionOk="0">
                  <a:moveTo>
                    <a:pt x="0" y="0"/>
                  </a:moveTo>
                  <a:lnTo>
                    <a:pt x="14892942" y="0"/>
                  </a:lnTo>
                  <a:lnTo>
                    <a:pt x="14892942" y="14874325"/>
                  </a:lnTo>
                  <a:lnTo>
                    <a:pt x="0" y="148743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Google Shape;90;p1"/>
            <p:cNvSpPr/>
            <p:nvPr/>
          </p:nvSpPr>
          <p:spPr>
            <a:xfrm rot="-9088373">
              <a:off x="17561636" y="11572301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Google Shape;91;p1"/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6282773" y="1816492"/>
            <a:ext cx="5722453" cy="6654015"/>
          </a:xfrm>
          <a:custGeom>
            <a:avLst/>
            <a:gdLst/>
            <a:ahLst/>
            <a:cxnLst/>
            <a:rect l="l" t="t" r="r" b="b"/>
            <a:pathLst>
              <a:path w="5722453" h="6654015" extrusionOk="0">
                <a:moveTo>
                  <a:pt x="0" y="0"/>
                </a:moveTo>
                <a:lnTo>
                  <a:pt x="5722454" y="0"/>
                </a:lnTo>
                <a:lnTo>
                  <a:pt x="5722454" y="6654016"/>
                </a:lnTo>
                <a:lnTo>
                  <a:pt x="0" y="6654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93" name="Google Shape;93;p1"/>
          <p:cNvGrpSpPr/>
          <p:nvPr/>
        </p:nvGrpSpPr>
        <p:grpSpPr>
          <a:xfrm>
            <a:off x="1413215" y="9568210"/>
            <a:ext cx="12268075" cy="638398"/>
            <a:chOff x="0" y="0"/>
            <a:chExt cx="16357433" cy="851197"/>
          </a:xfrm>
        </p:grpSpPr>
        <p:sp>
          <p:nvSpPr>
            <p:cNvPr id="94" name="Google Shape;94;p1"/>
            <p:cNvSpPr/>
            <p:nvPr/>
          </p:nvSpPr>
          <p:spPr>
            <a:xfrm>
              <a:off x="12245009" y="0"/>
              <a:ext cx="1747629" cy="848222"/>
            </a:xfrm>
            <a:custGeom>
              <a:avLst/>
              <a:gdLst/>
              <a:ahLst/>
              <a:cxnLst/>
              <a:rect l="l" t="t" r="r" b="b"/>
              <a:pathLst>
                <a:path w="1747629" h="848222" extrusionOk="0">
                  <a:moveTo>
                    <a:pt x="0" y="0"/>
                  </a:moveTo>
                  <a:lnTo>
                    <a:pt x="1747629" y="0"/>
                  </a:lnTo>
                  <a:lnTo>
                    <a:pt x="1747629" y="848222"/>
                  </a:lnTo>
                  <a:lnTo>
                    <a:pt x="0" y="848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4564138" y="186628"/>
              <a:ext cx="1793295" cy="545836"/>
            </a:xfrm>
            <a:custGeom>
              <a:avLst/>
              <a:gdLst/>
              <a:ahLst/>
              <a:cxnLst/>
              <a:rect l="l" t="t" r="r" b="b"/>
              <a:pathLst>
                <a:path w="1793295" h="545836" extrusionOk="0">
                  <a:moveTo>
                    <a:pt x="0" y="0"/>
                  </a:moveTo>
                  <a:lnTo>
                    <a:pt x="1793296" y="0"/>
                  </a:lnTo>
                  <a:lnTo>
                    <a:pt x="1793296" y="545836"/>
                  </a:lnTo>
                  <a:lnTo>
                    <a:pt x="0" y="5458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64268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6399410" y="107190"/>
              <a:ext cx="2289252" cy="744007"/>
            </a:xfrm>
            <a:custGeom>
              <a:avLst/>
              <a:gdLst/>
              <a:ahLst/>
              <a:cxnLst/>
              <a:rect l="l" t="t" r="r" b="b"/>
              <a:pathLst>
                <a:path w="2289252" h="744007" extrusionOk="0">
                  <a:moveTo>
                    <a:pt x="0" y="0"/>
                  </a:moveTo>
                  <a:lnTo>
                    <a:pt x="2289252" y="0"/>
                  </a:lnTo>
                  <a:lnTo>
                    <a:pt x="2289252" y="744007"/>
                  </a:lnTo>
                  <a:lnTo>
                    <a:pt x="0" y="7440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9260162" y="127192"/>
              <a:ext cx="2413347" cy="724004"/>
            </a:xfrm>
            <a:custGeom>
              <a:avLst/>
              <a:gdLst/>
              <a:ahLst/>
              <a:cxnLst/>
              <a:rect l="l" t="t" r="r" b="b"/>
              <a:pathLst>
                <a:path w="2413347" h="724004" extrusionOk="0">
                  <a:moveTo>
                    <a:pt x="0" y="0"/>
                  </a:moveTo>
                  <a:lnTo>
                    <a:pt x="2413347" y="0"/>
                  </a:lnTo>
                  <a:lnTo>
                    <a:pt x="2413347" y="724005"/>
                  </a:lnTo>
                  <a:lnTo>
                    <a:pt x="0" y="72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3389012" y="301868"/>
              <a:ext cx="2438898" cy="354650"/>
            </a:xfrm>
            <a:custGeom>
              <a:avLst/>
              <a:gdLst/>
              <a:ahLst/>
              <a:cxnLst/>
              <a:rect l="l" t="t" r="r" b="b"/>
              <a:pathLst>
                <a:path w="2438898" h="354650" extrusionOk="0">
                  <a:moveTo>
                    <a:pt x="0" y="0"/>
                  </a:moveTo>
                  <a:lnTo>
                    <a:pt x="2438898" y="0"/>
                  </a:lnTo>
                  <a:lnTo>
                    <a:pt x="2438898" y="354650"/>
                  </a:lnTo>
                  <a:lnTo>
                    <a:pt x="0" y="354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0" y="186628"/>
              <a:ext cx="2819908" cy="585131"/>
            </a:xfrm>
            <a:custGeom>
              <a:avLst/>
              <a:gdLst/>
              <a:ahLst/>
              <a:cxnLst/>
              <a:rect l="l" t="t" r="r" b="b"/>
              <a:pathLst>
                <a:path w="2819908" h="585131" extrusionOk="0">
                  <a:moveTo>
                    <a:pt x="0" y="0"/>
                  </a:moveTo>
                  <a:lnTo>
                    <a:pt x="2819908" y="0"/>
                  </a:lnTo>
                  <a:lnTo>
                    <a:pt x="2819908" y="585131"/>
                  </a:lnTo>
                  <a:lnTo>
                    <a:pt x="0" y="5851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0" name="Google Shape;100;p1" title="LOS_Logo-Full (2)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983788" y="9602109"/>
            <a:ext cx="2958351" cy="5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050540C4-4703-80C4-2F3F-8F10DEE37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2873A12A-2940-A7B9-AF99-FEB58EE25EA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66E7C5B7-3466-32E2-4A5D-99E152E93B7A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6DA9C5F-0ECF-9031-5B78-9C2AFD548F1B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7C806847-A72D-1137-E52A-67A14CCDB8F5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4C3FFC23-9436-5016-3811-F5B9306523A2}"/>
              </a:ext>
            </a:extLst>
          </p:cNvPr>
          <p:cNvGrpSpPr/>
          <p:nvPr/>
        </p:nvGrpSpPr>
        <p:grpSpPr>
          <a:xfrm>
            <a:off x="-6189110" y="-751892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E6E71650-455F-B3F2-0D03-567093B21A3E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A28F94E3-D0A4-A319-2D41-643ADA63FB0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2623AD75-1286-716E-F9F7-A4C991677A02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CLIs and tooling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Serverless APIs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Web Applications (with powerful framework)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8FBB27D-D652-425E-5318-EFE329B7843D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16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B863E06E-0386-F237-1613-7F6C4AD7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CAFC4AE8-B0D6-5BE6-80A3-FCE5B9E2A90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0751C56C-D89C-117D-81B3-7DF87D202315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12818F2E-FEE5-2849-03F1-1F8F5037AA5F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99C6145A-631C-1DCB-56D7-5B1DB9A1761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B9A19597-DA95-2667-F1C7-B29D75F6D79B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65A22CBF-5EF1-AA60-C39B-A83285485DE1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A266D91C-B53C-E2D3-7FD3-CE2D2FCADF5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D5C93381-4E7E-0FC1-3B92-E15156E5EAF4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Install the JDK (21+ minimum)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Install the binaries (</a:t>
            </a:r>
            <a:r>
              <a:rPr lang="en-US" sz="4000" b="0" i="0" u="none" strike="noStrike" cap="none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Install the IDE (</a:t>
            </a:r>
            <a:r>
              <a:rPr lang="en-US" sz="4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CLI tools: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boxlang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, </a:t>
            </a:r>
            <a:r>
              <a:rPr lang="en-US" sz="4000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install-bx-module, </a:t>
            </a:r>
            <a:r>
              <a:rPr lang="en-US" sz="4000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boxlang-miniserver</a:t>
            </a:r>
            <a:r>
              <a:rPr lang="en-US" sz="4000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, install-</a:t>
            </a:r>
            <a:r>
              <a:rPr lang="en-US" sz="4000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boxlang</a:t>
            </a: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258B087B-65CF-3709-0ECC-6C8F43EC910F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How?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D1AA7D3D-2F58-96DD-9214-66BC3B35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1E49A27B-B240-5AFE-FEF5-F3CBD96BB64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6345DA7-2060-B484-889C-11C9F6A4130D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375F50B4-9F1E-6EAC-3524-150D283A2EC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1B40354C-9CC2-B693-B90B-DD57797B1034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01428FCC-6786-C830-17A6-3DDBEA390572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5B2D1F1-3DD8-E034-D584-6FF5A1DB2F52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0C28381F-D7FE-E068-9BA4-AAD08C0245A5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7314EF0A-8E01-E42A-5C4C-C0930E47DCDB}"/>
              </a:ext>
            </a:extLst>
          </p:cNvPr>
          <p:cNvSpPr txBox="1"/>
          <p:nvPr/>
        </p:nvSpPr>
        <p:spPr>
          <a:xfrm>
            <a:off x="1028699" y="3062643"/>
            <a:ext cx="14796007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Carefully read the docs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Ensure you understand everything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Then carefully write your first file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or...</a:t>
            </a:r>
          </a:p>
          <a:p>
            <a:pPr marL="215901" lvl="8">
              <a:lnSpc>
                <a:spcPct val="140000"/>
              </a:lnSpc>
              <a:buClr>
                <a:srgbClr val="D8D8D8"/>
              </a:buClr>
              <a:buSzPts val="2000"/>
            </a:pPr>
            <a:endParaRPr lang="en-US" sz="4000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CB5753B-F8A0-CD6A-EBB5-6766F78010D3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How?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E0AA9-E02F-C173-9223-B0C872464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66700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0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71AB7DF0-8E9C-D97B-78AA-2F36F6B6C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D67A742A-B122-3F4B-A490-7C56315E911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B1FA6565-D4B3-91DC-54EE-2A2901C0730F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68C48B31-B1AE-E40A-C305-C57CE3C0D18E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038CCDD4-B14B-166D-A2BB-6D2239C02534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27D32941-B9F2-94EE-67AF-99F04A009C32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CD5E82D8-4A5E-DB7C-C56F-DB773F19CBB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6BF18DDE-D4DA-937E-5BB5-4D3CAD2EA3E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35D4D538-8757-997F-B40B-454A85AB2C5E}"/>
              </a:ext>
            </a:extLst>
          </p:cNvPr>
          <p:cNvSpPr txBox="1"/>
          <p:nvPr/>
        </p:nvSpPr>
        <p:spPr>
          <a:xfrm>
            <a:off x="1028699" y="3062643"/>
            <a:ext cx="14796007" cy="935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Java interop (very, very deep)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Classes (full OO, interfaces, abstract, static,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Closures + Pure functions (lambdas)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Immutable classes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Interceptors for the language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Case insensitive 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Human operators (AND, OR,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etc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A86B554-8B09-C08A-C305-C7C51ED997AB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97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BEF217BF-1C5A-6315-00B9-BBFE45FF3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C2115641-F64C-F1BE-F11C-534B7F42262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22C88C1-7320-BD6B-AD35-EE7E34DE7B4B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DEECE7CD-89AC-4964-9095-5EBAAF15A648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497AD4D1-31D2-1D80-DD1B-7BC8C15D626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119C5A3A-3C3D-E27D-BFD0-07CB81285A1B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0EBC248A-E4E0-E810-2347-C7F1BF41DE39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1BC4C22F-7363-DDFB-5EAD-AFA638BDDEC9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93B281D1-D411-2E04-EDDE-4A76A06E38C5}"/>
              </a:ext>
            </a:extLst>
          </p:cNvPr>
          <p:cNvSpPr txBox="1"/>
          <p:nvPr/>
        </p:nvSpPr>
        <p:spPr>
          <a:xfrm>
            <a:off x="1028699" y="3062643"/>
            <a:ext cx="14796007" cy="848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Member functions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Mostly optional semicolons (but use them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cuz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I said so)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Multiline strings + Expression Interpolation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Tag islands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Modular (PDF, Mail, Python, and more...)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Arrays that start at freaking 1 because it makes sense!!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78D015A7-0882-21F6-A15F-A1A2B1FCD29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(More)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1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BD4115ED-D049-C4C9-876A-616AE5404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15593E56-903C-FAF1-AD66-FE2903E1224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7BAFEDB2-FEB6-8951-C718-137FC6910975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C5840792-30DE-A3CF-439C-FF3BBD7F2E79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10A8336E-10C6-A486-9E58-9C52BBB54F79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02019E0A-0017-10A5-522C-D7F90645EB6F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A18A93BA-78B7-8E7B-6192-D48BA93399C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1882211A-1792-C760-C54B-490F4BF6E2BF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232DC706-4B37-2EAF-A4DD-83D31167B996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Array, Struct, String, Numeric,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DateTime</a:t>
            </a:r>
            <a:endParaRPr lang="en-US" sz="4000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Query, File, XML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List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Full List (</a:t>
            </a:r>
            <a:r>
              <a:rPr lang="en-US" sz="4000" dirty="0">
                <a:solidFill>
                  <a:schemeClr val="bg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854AFCE4-5670-680B-FB46-9C88A318E4B4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(Types)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78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97056FC6-C896-DE4F-378A-F9936B05B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80A921AC-DE71-3482-E157-CD3FF26EF2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45E91BA3-2A34-F258-29CA-DBB4BF404078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1FF35F0-FC07-3947-DDAC-7F4601BFCE8B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4A2ACE38-5D86-B67C-A033-D364B088E08A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B5E35DB5-0418-BE5B-63AC-80401C760499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EC4F0EA4-3CD8-9AF0-B1A5-533B9E2BF36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B0014B0F-BF8D-F09E-8A91-46C51094D09C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D8CC01B6-1731-2420-EB34-59DB006CD113}"/>
              </a:ext>
            </a:extLst>
          </p:cNvPr>
          <p:cNvSpPr txBox="1"/>
          <p:nvPr/>
        </p:nvSpPr>
        <p:spPr>
          <a:xfrm>
            <a:off x="1028699" y="3062643"/>
            <a:ext cx="14796007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Some functionality exposed as components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For example: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bx:http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.... {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subtags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}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For example: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bx:mail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somearg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=1 { content }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406A88B4-B1F3-0234-937F-7A2ED6F5D0BA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(More)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278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F9124A32-CD5D-9693-A29B-962D8A575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463C2153-2A13-868D-4B83-15219A24B9F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4F12B17-C44B-F745-F679-71DDD60A132D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7AD05E7E-59AA-92E3-DFFA-EBBA52F39263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0E64C7BF-5A32-0AEE-26E2-A70FE0DC907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849B6FA4-3388-FF69-C36C-C650F73CDD31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5978E58A-BBAE-FB84-2C73-792482EC4D69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9B127288-8D11-A44E-7524-4C05DEDF667A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E7590FF0-1259-C382-9AB5-9EC2A852481E}"/>
              </a:ext>
            </a:extLst>
          </p:cNvPr>
          <p:cNvSpPr txBox="1"/>
          <p:nvPr/>
        </p:nvSpPr>
        <p:spPr>
          <a:xfrm>
            <a:off x="1028699" y="3062643"/>
            <a:ext cx="14796007" cy="8488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variables (all)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server (all)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application, session, form, </a:t>
            </a:r>
            <a:r>
              <a:rPr lang="en-US" sz="4000" dirty="0" err="1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url</a:t>
            </a: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(web)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request (web)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this (components)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local, arguments (functions)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More: </a:t>
            </a:r>
            <a:r>
              <a:rPr lang="en-US" sz="4000" dirty="0">
                <a:solidFill>
                  <a:schemeClr val="bg1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</a:t>
            </a:r>
            <a:endParaRPr lang="en-US" sz="4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23E96B86-D3C2-2DBF-63A1-B90B4B071D44}"/>
              </a:ext>
            </a:extLst>
          </p:cNvPr>
          <p:cNvSpPr txBox="1"/>
          <p:nvPr/>
        </p:nvSpPr>
        <p:spPr>
          <a:xfrm>
            <a:off x="1028699" y="1535938"/>
            <a:ext cx="1348371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Language Features (Scopes)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384489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D8D01B76-43D6-7C1B-BC50-572C3428F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F7DA8FC5-0CA5-6E54-7B0C-861FE4A654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B00343BD-334B-54C3-E63E-E432DFF6B5EB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4275E0E2-0B62-BC87-4800-8D1879E70FD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BA184583-179B-77FE-27F7-7652CC93951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D95D34BA-EE16-0014-E519-3F53C086D145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F1A606C4-1B12-176D-E1CC-489FE52B99F0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4D634A05-A4A8-A42B-94F9-A42A20A4F508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90A4217E-3C4A-4C21-2CE7-E52956813675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bxs (scripting)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bxm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(tag)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bx (classes)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dirty="0">
              <a:solidFill>
                <a:srgbClr val="D8D8D8"/>
              </a:solidFill>
              <a:latin typeface="Consolas" panose="020B0609020204030204" pitchFamily="49" charset="0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941EFDFB-40E1-AB68-AF21-4A686BC26DF6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 err="1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BoxLang</a:t>
            </a: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 Files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32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3ABC5477-C14E-3498-88D0-B76F1FC03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EFE9E76E-749D-1437-250C-A2AF15F99AA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C00AE24-3AE5-52CC-40CD-E5F7BB80A895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371081DB-E475-B8F1-62FD-1152A7009CB7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DA582956-9FA9-064C-4049-DC026C9E729E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976A6C47-11D3-C4C1-A38B-B58EE160491D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115246A-F3A0-43F7-2E99-38F6B3E502F5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1F251199-0782-DD1C-759B-DAA5DF2A3D70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4B62E582-8EE7-2357-7CAE-7F893C9014D1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Ray, show the tag/class versions of hello world...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CA2CC247-B821-6D84-D326-1E1E0F56AE0D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32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06" name="Google Shape;106;p2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07" name="Google Shape;107;p2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-4111691" y="-7576332"/>
            <a:ext cx="29532475" cy="25248334"/>
            <a:chOff x="0" y="0"/>
            <a:chExt cx="39376633" cy="33664445"/>
          </a:xfrm>
        </p:grpSpPr>
        <p:sp>
          <p:nvSpPr>
            <p:cNvPr id="110" name="Google Shape;110;p2"/>
            <p:cNvSpPr/>
            <p:nvPr/>
          </p:nvSpPr>
          <p:spPr>
            <a:xfrm rot="4124422">
              <a:off x="11403222" y="3052789"/>
              <a:ext cx="20673161" cy="20647320"/>
            </a:xfrm>
            <a:custGeom>
              <a:avLst/>
              <a:gdLst/>
              <a:ahLst/>
              <a:cxnLst/>
              <a:rect l="l" t="t" r="r" b="b"/>
              <a:pathLst>
                <a:path w="20673161" h="20647320" extrusionOk="0">
                  <a:moveTo>
                    <a:pt x="0" y="0"/>
                  </a:moveTo>
                  <a:lnTo>
                    <a:pt x="20673162" y="0"/>
                  </a:lnTo>
                  <a:lnTo>
                    <a:pt x="20673162" y="20647320"/>
                  </a:lnTo>
                  <a:lnTo>
                    <a:pt x="0" y="20647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Google Shape;111;p2"/>
            <p:cNvSpPr/>
            <p:nvPr/>
          </p:nvSpPr>
          <p:spPr>
            <a:xfrm rot="-9088373">
              <a:off x="18488587" y="11993733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Google Shape;112;p2"/>
            <p:cNvSpPr/>
            <p:nvPr/>
          </p:nvSpPr>
          <p:spPr>
            <a:xfrm rot="1794495">
              <a:off x="2804490" y="3652615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3" name="Google Shape;113;p2"/>
          <p:cNvSpPr txBox="1"/>
          <p:nvPr/>
        </p:nvSpPr>
        <p:spPr>
          <a:xfrm>
            <a:off x="1028700" y="3614223"/>
            <a:ext cx="12644969" cy="215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>
                <a:solidFill>
                  <a:srgbClr val="00FF7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WELCOME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028700" y="6208075"/>
            <a:ext cx="15029400" cy="8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30" b="1" i="0" u="none" strike="noStrike" cap="none">
                <a:solidFill>
                  <a:srgbClr val="F6F6F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Into the Box 2025: </a:t>
            </a:r>
            <a:r>
              <a:rPr lang="en-US" sz="5430" b="1" i="0" u="none" strike="noStrike" cap="none">
                <a:solidFill>
                  <a:srgbClr val="00DBFF"/>
                </a:solidFill>
                <a:latin typeface="Poppins"/>
                <a:ea typeface="Poppins"/>
                <a:cs typeface="Poppins"/>
                <a:sym typeface="Poppins"/>
              </a:rPr>
              <a:t>The Future is</a:t>
            </a:r>
            <a:r>
              <a:rPr lang="en-US" sz="5430" b="1">
                <a:solidFill>
                  <a:srgbClr val="00DB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5430" b="1" i="0" u="none" strike="noStrike" cap="none">
                <a:solidFill>
                  <a:srgbClr val="00DBFF"/>
                </a:solidFill>
                <a:latin typeface="Poppins"/>
                <a:ea typeface="Poppins"/>
                <a:cs typeface="Poppins"/>
                <a:sym typeface="Poppins"/>
              </a:rPr>
              <a:t>Dynamic!</a:t>
            </a:r>
            <a:endParaRPr sz="1000"/>
          </a:p>
        </p:txBody>
      </p:sp>
      <p:cxnSp>
        <p:nvCxnSpPr>
          <p:cNvPr id="115" name="Google Shape;115;p2"/>
          <p:cNvCxnSpPr/>
          <p:nvPr/>
        </p:nvCxnSpPr>
        <p:spPr>
          <a:xfrm>
            <a:off x="1081145" y="5755065"/>
            <a:ext cx="14194278" cy="0"/>
          </a:xfrm>
          <a:prstGeom prst="straightConnector1">
            <a:avLst/>
          </a:prstGeom>
          <a:noFill/>
          <a:ln w="38100" cap="flat" cmpd="sng">
            <a:solidFill>
              <a:srgbClr val="45FF9B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16" name="Google Shape;116;p2"/>
          <p:cNvSpPr/>
          <p:nvPr/>
        </p:nvSpPr>
        <p:spPr>
          <a:xfrm>
            <a:off x="15649744" y="1028700"/>
            <a:ext cx="1609556" cy="1871577"/>
          </a:xfrm>
          <a:custGeom>
            <a:avLst/>
            <a:gdLst/>
            <a:ahLst/>
            <a:cxnLst/>
            <a:rect l="l" t="t" r="r" b="b"/>
            <a:pathLst>
              <a:path w="1609556" h="1871577" extrusionOk="0">
                <a:moveTo>
                  <a:pt x="0" y="0"/>
                </a:moveTo>
                <a:lnTo>
                  <a:pt x="1609556" y="0"/>
                </a:lnTo>
                <a:lnTo>
                  <a:pt x="1609556" y="1871577"/>
                </a:lnTo>
                <a:lnTo>
                  <a:pt x="0" y="187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17" name="Google Shape;117;p2"/>
          <p:cNvGrpSpPr/>
          <p:nvPr/>
        </p:nvGrpSpPr>
        <p:grpSpPr>
          <a:xfrm>
            <a:off x="1413215" y="9568210"/>
            <a:ext cx="12268075" cy="638398"/>
            <a:chOff x="0" y="0"/>
            <a:chExt cx="16357433" cy="851197"/>
          </a:xfrm>
        </p:grpSpPr>
        <p:sp>
          <p:nvSpPr>
            <p:cNvPr id="118" name="Google Shape;118;p2"/>
            <p:cNvSpPr/>
            <p:nvPr/>
          </p:nvSpPr>
          <p:spPr>
            <a:xfrm>
              <a:off x="12245009" y="0"/>
              <a:ext cx="1747629" cy="848222"/>
            </a:xfrm>
            <a:custGeom>
              <a:avLst/>
              <a:gdLst/>
              <a:ahLst/>
              <a:cxnLst/>
              <a:rect l="l" t="t" r="r" b="b"/>
              <a:pathLst>
                <a:path w="1747629" h="848222" extrusionOk="0">
                  <a:moveTo>
                    <a:pt x="0" y="0"/>
                  </a:moveTo>
                  <a:lnTo>
                    <a:pt x="1747629" y="0"/>
                  </a:lnTo>
                  <a:lnTo>
                    <a:pt x="1747629" y="848222"/>
                  </a:lnTo>
                  <a:lnTo>
                    <a:pt x="0" y="848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4564138" y="186628"/>
              <a:ext cx="1793295" cy="545836"/>
            </a:xfrm>
            <a:custGeom>
              <a:avLst/>
              <a:gdLst/>
              <a:ahLst/>
              <a:cxnLst/>
              <a:rect l="l" t="t" r="r" b="b"/>
              <a:pathLst>
                <a:path w="1793295" h="545836" extrusionOk="0">
                  <a:moveTo>
                    <a:pt x="0" y="0"/>
                  </a:moveTo>
                  <a:lnTo>
                    <a:pt x="1793296" y="0"/>
                  </a:lnTo>
                  <a:lnTo>
                    <a:pt x="1793296" y="545836"/>
                  </a:lnTo>
                  <a:lnTo>
                    <a:pt x="0" y="5458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64268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399410" y="107190"/>
              <a:ext cx="2289252" cy="744007"/>
            </a:xfrm>
            <a:custGeom>
              <a:avLst/>
              <a:gdLst/>
              <a:ahLst/>
              <a:cxnLst/>
              <a:rect l="l" t="t" r="r" b="b"/>
              <a:pathLst>
                <a:path w="2289252" h="744007" extrusionOk="0">
                  <a:moveTo>
                    <a:pt x="0" y="0"/>
                  </a:moveTo>
                  <a:lnTo>
                    <a:pt x="2289252" y="0"/>
                  </a:lnTo>
                  <a:lnTo>
                    <a:pt x="2289252" y="744007"/>
                  </a:lnTo>
                  <a:lnTo>
                    <a:pt x="0" y="7440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260162" y="127192"/>
              <a:ext cx="2413347" cy="724004"/>
            </a:xfrm>
            <a:custGeom>
              <a:avLst/>
              <a:gdLst/>
              <a:ahLst/>
              <a:cxnLst/>
              <a:rect l="l" t="t" r="r" b="b"/>
              <a:pathLst>
                <a:path w="2413347" h="724004" extrusionOk="0">
                  <a:moveTo>
                    <a:pt x="0" y="0"/>
                  </a:moveTo>
                  <a:lnTo>
                    <a:pt x="2413347" y="0"/>
                  </a:lnTo>
                  <a:lnTo>
                    <a:pt x="2413347" y="724005"/>
                  </a:lnTo>
                  <a:lnTo>
                    <a:pt x="0" y="72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389012" y="301868"/>
              <a:ext cx="2438898" cy="354650"/>
            </a:xfrm>
            <a:custGeom>
              <a:avLst/>
              <a:gdLst/>
              <a:ahLst/>
              <a:cxnLst/>
              <a:rect l="l" t="t" r="r" b="b"/>
              <a:pathLst>
                <a:path w="2438898" h="354650" extrusionOk="0">
                  <a:moveTo>
                    <a:pt x="0" y="0"/>
                  </a:moveTo>
                  <a:lnTo>
                    <a:pt x="2438898" y="0"/>
                  </a:lnTo>
                  <a:lnTo>
                    <a:pt x="2438898" y="354650"/>
                  </a:lnTo>
                  <a:lnTo>
                    <a:pt x="0" y="354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0" y="186628"/>
              <a:ext cx="2819908" cy="585131"/>
            </a:xfrm>
            <a:custGeom>
              <a:avLst/>
              <a:gdLst/>
              <a:ahLst/>
              <a:cxnLst/>
              <a:rect l="l" t="t" r="r" b="b"/>
              <a:pathLst>
                <a:path w="2819908" h="585131" extrusionOk="0">
                  <a:moveTo>
                    <a:pt x="0" y="0"/>
                  </a:moveTo>
                  <a:lnTo>
                    <a:pt x="2819908" y="0"/>
                  </a:lnTo>
                  <a:lnTo>
                    <a:pt x="2819908" y="585131"/>
                  </a:lnTo>
                  <a:lnTo>
                    <a:pt x="0" y="5851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4" name="Google Shape;124;p2" title="LOS_Logo-Full (2)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983788" y="9602109"/>
            <a:ext cx="2958351" cy="5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AF4D1B08-5A55-2506-18F0-A0FB77C7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596644ED-6AF9-A6EB-04BF-B1576E9E87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9313B76D-AFFC-7C4B-623D-49E0F809293E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1C6DDDCB-6B6D-4A08-0D2D-B57586128AB6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356D5FAF-25A8-4414-F313-522919A732E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3F234E46-D458-D90B-858E-03C68FF02DA4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CB9E53B4-ADF3-84F1-465C-6AF53E14BE71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D108D93C-9754-86D9-4C3D-760F572CBD4F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D681E9C8-990E-1889-843A-3287E461067B}"/>
              </a:ext>
            </a:extLst>
          </p:cNvPr>
          <p:cNvSpPr txBox="1"/>
          <p:nvPr/>
        </p:nvSpPr>
        <p:spPr>
          <a:xfrm>
            <a:off x="1028699" y="3062643"/>
            <a:ext cx="14796007" cy="6764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For interaction, use: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cliGetArgs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()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cliRead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()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cliExit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()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Also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server.cli.parsed</a:t>
            </a:r>
            <a:endParaRPr lang="en-US" sz="4000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Positionals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and Options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For classes, </a:t>
            </a:r>
            <a:r>
              <a:rPr lang="en-US" sz="4000" dirty="0">
                <a:solidFill>
                  <a:srgbClr val="D8D8D8"/>
                </a:solidFill>
                <a:latin typeface="Consolas" panose="020B0609020204030204" pitchFamily="49" charset="0"/>
                <a:ea typeface="Poppins"/>
                <a:cs typeface="Poppins"/>
                <a:sym typeface="Poppins"/>
              </a:rPr>
              <a:t>main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is automatically run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https://boxlang.ortusbooks.com/getting-started/running-boxlang/cli-scripting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F1121303-77F2-2490-4D0A-CC0648649359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Building for the CLI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31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6648BD40-8AA5-93EA-0F6D-4D3EE520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D4A6424F-7538-1AA6-376A-65DDF06EB63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A14AB858-700F-B6C2-0A92-3C99BD2545E3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1447D72D-F033-DCCD-CA20-B3CB8FEBF591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E3CC53AB-A4EB-9359-C080-60DA848B6614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0E38491B-91DE-C748-14C3-E0B452CEB348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26A2BF9C-56EE-2977-115D-CDBA6E66D482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D392D9AC-87F6-5E2F-9AC6-B23079B5E0EB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C241097A-A715-A9EF-FB25-F0BA2B9C5F2B}"/>
              </a:ext>
            </a:extLst>
          </p:cNvPr>
          <p:cNvSpPr txBox="1"/>
          <p:nvPr/>
        </p:nvSpPr>
        <p:spPr>
          <a:xfrm>
            <a:off x="1028699" y="3062643"/>
            <a:ext cx="14796007" cy="590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--option (option is true)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--option=X (option is X)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-o=X (shorter)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--!option (option is false)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--no-option (option is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fale</a:t>
            </a: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676AE207-6B25-EB63-8B73-92176C17249C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CLI </a:t>
            </a:r>
            <a:r>
              <a:rPr lang="en-US" sz="7500" dirty="0" err="1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Args</a:t>
            </a: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 - Options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970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798A41E1-F149-FC2E-3057-617B6702B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BF6CAF9A-BF2D-3206-D716-2ABE8427AAC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810F8D60-197D-260F-48CA-4D79FCCB80B8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F17E7DC3-EC82-17A7-EC85-96ABA4CACD64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EB3CC3FF-C564-7CC1-B96C-D0F939B6A35D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C0FA3CAC-D945-850D-D96D-0218BCB5BC1E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B34E743-78F1-E57E-B9F8-1E8765DFC926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408B45F2-5636-428E-4F4A-F1CC53A52560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7BD27837-21CB-F00A-5E8C-559494026DE5}"/>
              </a:ext>
            </a:extLst>
          </p:cNvPr>
          <p:cNvSpPr txBox="1"/>
          <p:nvPr/>
        </p:nvSpPr>
        <p:spPr>
          <a:xfrm>
            <a:off x="1028699" y="3062643"/>
            <a:ext cx="14796007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1" marR="0" lvl="1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</a:pPr>
            <a:r>
              <a:rPr lang="en-US" sz="4000" dirty="0">
                <a:solidFill>
                  <a:srgbClr val="D8D8D8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Ray, show the cli* files</a:t>
            </a:r>
          </a:p>
          <a:p>
            <a:pPr marL="431801" lvl="8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DCFED621-B095-6770-67BB-272DE4462C0E}"/>
              </a:ext>
            </a:extLst>
          </p:cNvPr>
          <p:cNvSpPr txBox="1"/>
          <p:nvPr/>
        </p:nvSpPr>
        <p:spPr>
          <a:xfrm>
            <a:off x="1028699" y="1535938"/>
            <a:ext cx="13483713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6F6F6"/>
                </a:solidFill>
                <a:latin typeface="Poppins"/>
                <a:cs typeface="Poppins"/>
                <a:sym typeface="Poppins"/>
              </a:rPr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3571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10" name="Google Shape;210;p6"/>
          <p:cNvGrpSpPr/>
          <p:nvPr/>
        </p:nvGrpSpPr>
        <p:grpSpPr>
          <a:xfrm>
            <a:off x="-3943741" y="-4786793"/>
            <a:ext cx="25909500" cy="18368193"/>
            <a:chOff x="-1" y="0"/>
            <a:chExt cx="34545999" cy="24490924"/>
          </a:xfrm>
        </p:grpSpPr>
        <p:sp>
          <p:nvSpPr>
            <p:cNvPr id="211" name="Google Shape;211;p6"/>
            <p:cNvSpPr/>
            <p:nvPr/>
          </p:nvSpPr>
          <p:spPr>
            <a:xfrm rot="10103251">
              <a:off x="1711914" y="3838971"/>
              <a:ext cx="18961112" cy="18937410"/>
            </a:xfrm>
            <a:custGeom>
              <a:avLst/>
              <a:gdLst/>
              <a:ahLst/>
              <a:cxnLst/>
              <a:rect l="l" t="t" r="r" b="b"/>
              <a:pathLst>
                <a:path w="18961112" h="18937410" extrusionOk="0">
                  <a:moveTo>
                    <a:pt x="0" y="0"/>
                  </a:moveTo>
                  <a:lnTo>
                    <a:pt x="18961111" y="0"/>
                  </a:lnTo>
                  <a:lnTo>
                    <a:pt x="18961111" y="18937410"/>
                  </a:lnTo>
                  <a:lnTo>
                    <a:pt x="0" y="189374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Google Shape;212;p6"/>
            <p:cNvSpPr/>
            <p:nvPr/>
          </p:nvSpPr>
          <p:spPr>
            <a:xfrm rot="-7047732">
              <a:off x="17567049" y="2217286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4"/>
                  </a:lnTo>
                  <a:lnTo>
                    <a:pt x="0" y="150202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3" name="Google Shape;213;p6"/>
          <p:cNvGrpSpPr/>
          <p:nvPr/>
        </p:nvGrpSpPr>
        <p:grpSpPr>
          <a:xfrm>
            <a:off x="-4288297" y="1809891"/>
            <a:ext cx="12680684" cy="7273487"/>
            <a:chOff x="0" y="0"/>
            <a:chExt cx="7981950" cy="4578350"/>
          </a:xfrm>
        </p:grpSpPr>
        <p:sp>
          <p:nvSpPr>
            <p:cNvPr id="214" name="Google Shape;214;p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 extrusionOk="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 extrusionOk="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 extrusionOk="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 extrusionOk="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 extrusionOk="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Google Shape;219;p6"/>
          <p:cNvSpPr txBox="1"/>
          <p:nvPr/>
        </p:nvSpPr>
        <p:spPr>
          <a:xfrm>
            <a:off x="12738192" y="7433087"/>
            <a:ext cx="371633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0" marR="0" lvl="1" indent="-1943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</a:t>
            </a:r>
            <a:endParaRPr/>
          </a:p>
        </p:txBody>
      </p:sp>
      <p:sp>
        <p:nvSpPr>
          <p:cNvPr id="220" name="Google Shape;220;p6"/>
          <p:cNvSpPr txBox="1"/>
          <p:nvPr/>
        </p:nvSpPr>
        <p:spPr>
          <a:xfrm>
            <a:off x="12738192" y="6566947"/>
            <a:ext cx="371633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0" marR="0" lvl="1" indent="-1943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</a:t>
            </a:r>
            <a:endParaRPr/>
          </a:p>
        </p:txBody>
      </p:sp>
      <p:sp>
        <p:nvSpPr>
          <p:cNvPr id="221" name="Google Shape;221;p6"/>
          <p:cNvSpPr txBox="1"/>
          <p:nvPr/>
        </p:nvSpPr>
        <p:spPr>
          <a:xfrm>
            <a:off x="12738192" y="5700807"/>
            <a:ext cx="371633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0" marR="0" lvl="1" indent="-1943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</a:t>
            </a:r>
            <a:endParaRPr/>
          </a:p>
        </p:txBody>
      </p:sp>
      <p:grpSp>
        <p:nvGrpSpPr>
          <p:cNvPr id="222" name="Google Shape;222;p6"/>
          <p:cNvGrpSpPr/>
          <p:nvPr/>
        </p:nvGrpSpPr>
        <p:grpSpPr>
          <a:xfrm>
            <a:off x="12738192" y="4581141"/>
            <a:ext cx="3716330" cy="865493"/>
            <a:chOff x="0" y="-38100"/>
            <a:chExt cx="978787" cy="227949"/>
          </a:xfrm>
        </p:grpSpPr>
        <p:sp>
          <p:nvSpPr>
            <p:cNvPr id="223" name="Google Shape;223;p6"/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 extrusionOk="0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FF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6"/>
          <p:cNvSpPr txBox="1"/>
          <p:nvPr/>
        </p:nvSpPr>
        <p:spPr>
          <a:xfrm>
            <a:off x="13243116" y="4832218"/>
            <a:ext cx="2706481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00FF7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paragraph text</a:t>
            </a:r>
            <a:endParaRPr/>
          </a:p>
        </p:txBody>
      </p:sp>
      <p:sp>
        <p:nvSpPr>
          <p:cNvPr id="226" name="Google Shape;226;p6"/>
          <p:cNvSpPr txBox="1"/>
          <p:nvPr/>
        </p:nvSpPr>
        <p:spPr>
          <a:xfrm>
            <a:off x="8169183" y="7433087"/>
            <a:ext cx="371633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0" marR="0" lvl="1" indent="-1943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</a:t>
            </a:r>
            <a:endParaRPr/>
          </a:p>
        </p:txBody>
      </p:sp>
      <p:sp>
        <p:nvSpPr>
          <p:cNvPr id="227" name="Google Shape;227;p6"/>
          <p:cNvSpPr txBox="1"/>
          <p:nvPr/>
        </p:nvSpPr>
        <p:spPr>
          <a:xfrm>
            <a:off x="8169183" y="6566947"/>
            <a:ext cx="371633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0" marR="0" lvl="1" indent="-1943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</a:t>
            </a:r>
            <a:endParaRPr/>
          </a:p>
        </p:txBody>
      </p:sp>
      <p:sp>
        <p:nvSpPr>
          <p:cNvPr id="228" name="Google Shape;228;p6"/>
          <p:cNvSpPr txBox="1"/>
          <p:nvPr/>
        </p:nvSpPr>
        <p:spPr>
          <a:xfrm>
            <a:off x="8169183" y="5700807"/>
            <a:ext cx="371633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8620" marR="0" lvl="1" indent="-1943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</a:t>
            </a:r>
            <a:endParaRPr/>
          </a:p>
        </p:txBody>
      </p:sp>
      <p:grpSp>
        <p:nvGrpSpPr>
          <p:cNvPr id="229" name="Google Shape;229;p6"/>
          <p:cNvGrpSpPr/>
          <p:nvPr/>
        </p:nvGrpSpPr>
        <p:grpSpPr>
          <a:xfrm>
            <a:off x="8169183" y="4581141"/>
            <a:ext cx="3716330" cy="865493"/>
            <a:chOff x="0" y="-38100"/>
            <a:chExt cx="978787" cy="227949"/>
          </a:xfrm>
        </p:grpSpPr>
        <p:sp>
          <p:nvSpPr>
            <p:cNvPr id="230" name="Google Shape;230;p6"/>
            <p:cNvSpPr/>
            <p:nvPr/>
          </p:nvSpPr>
          <p:spPr>
            <a:xfrm>
              <a:off x="0" y="0"/>
              <a:ext cx="978787" cy="189849"/>
            </a:xfrm>
            <a:custGeom>
              <a:avLst/>
              <a:gdLst/>
              <a:ahLst/>
              <a:cxnLst/>
              <a:rect l="l" t="t" r="r" b="b"/>
              <a:pathLst>
                <a:path w="978787" h="189849" extrusionOk="0">
                  <a:moveTo>
                    <a:pt x="94924" y="0"/>
                  </a:moveTo>
                  <a:lnTo>
                    <a:pt x="883862" y="0"/>
                  </a:lnTo>
                  <a:cubicBezTo>
                    <a:pt x="909038" y="0"/>
                    <a:pt x="933182" y="10001"/>
                    <a:pt x="950984" y="27803"/>
                  </a:cubicBezTo>
                  <a:cubicBezTo>
                    <a:pt x="968786" y="45605"/>
                    <a:pt x="978787" y="69749"/>
                    <a:pt x="978787" y="94924"/>
                  </a:cubicBezTo>
                  <a:lnTo>
                    <a:pt x="978787" y="94924"/>
                  </a:lnTo>
                  <a:cubicBezTo>
                    <a:pt x="978787" y="120100"/>
                    <a:pt x="968786" y="144244"/>
                    <a:pt x="950984" y="162046"/>
                  </a:cubicBezTo>
                  <a:cubicBezTo>
                    <a:pt x="933182" y="179848"/>
                    <a:pt x="909038" y="189849"/>
                    <a:pt x="883862" y="189849"/>
                  </a:cubicBezTo>
                  <a:lnTo>
                    <a:pt x="94924" y="189849"/>
                  </a:lnTo>
                  <a:cubicBezTo>
                    <a:pt x="69749" y="189849"/>
                    <a:pt x="45605" y="179848"/>
                    <a:pt x="27803" y="162046"/>
                  </a:cubicBezTo>
                  <a:cubicBezTo>
                    <a:pt x="10001" y="144244"/>
                    <a:pt x="0" y="120100"/>
                    <a:pt x="0" y="94924"/>
                  </a:cubicBezTo>
                  <a:lnTo>
                    <a:pt x="0" y="94924"/>
                  </a:lnTo>
                  <a:cubicBezTo>
                    <a:pt x="0" y="69749"/>
                    <a:pt x="10001" y="45605"/>
                    <a:pt x="27803" y="27803"/>
                  </a:cubicBezTo>
                  <a:cubicBezTo>
                    <a:pt x="45605" y="10001"/>
                    <a:pt x="69749" y="0"/>
                    <a:pt x="949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FF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 txBox="1"/>
            <p:nvPr/>
          </p:nvSpPr>
          <p:spPr>
            <a:xfrm>
              <a:off x="0" y="-38100"/>
              <a:ext cx="978787" cy="227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6"/>
          <p:cNvSpPr txBox="1"/>
          <p:nvPr/>
        </p:nvSpPr>
        <p:spPr>
          <a:xfrm>
            <a:off x="8606324" y="4832218"/>
            <a:ext cx="2842048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00FF7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paragraph text</a:t>
            </a:r>
            <a:endParaRPr/>
          </a:p>
        </p:txBody>
      </p:sp>
      <p:sp>
        <p:nvSpPr>
          <p:cNvPr id="233" name="Google Shape;233;p6"/>
          <p:cNvSpPr txBox="1"/>
          <p:nvPr/>
        </p:nvSpPr>
        <p:spPr>
          <a:xfrm>
            <a:off x="8169183" y="2211202"/>
            <a:ext cx="8285339" cy="202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6F6F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Your paragraph text</a:t>
            </a:r>
            <a:endParaRPr/>
          </a:p>
        </p:txBody>
      </p:sp>
      <p:sp>
        <p:nvSpPr>
          <p:cNvPr id="234" name="Google Shape;234;p6"/>
          <p:cNvSpPr/>
          <p:nvPr/>
        </p:nvSpPr>
        <p:spPr>
          <a:xfrm>
            <a:off x="15649744" y="1028700"/>
            <a:ext cx="1609556" cy="1871577"/>
          </a:xfrm>
          <a:custGeom>
            <a:avLst/>
            <a:gdLst/>
            <a:ahLst/>
            <a:cxnLst/>
            <a:rect l="l" t="t" r="r" b="b"/>
            <a:pathLst>
              <a:path w="1609556" h="1871577" extrusionOk="0">
                <a:moveTo>
                  <a:pt x="0" y="0"/>
                </a:moveTo>
                <a:lnTo>
                  <a:pt x="1609556" y="0"/>
                </a:lnTo>
                <a:lnTo>
                  <a:pt x="1609556" y="1871577"/>
                </a:lnTo>
                <a:lnTo>
                  <a:pt x="0" y="187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5" name="Google Shape;235;p6"/>
          <p:cNvSpPr/>
          <p:nvPr/>
        </p:nvSpPr>
        <p:spPr>
          <a:xfrm>
            <a:off x="-2755187" y="2263600"/>
            <a:ext cx="9614700" cy="603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41" name="Google Shape;241;p7"/>
          <p:cNvGrpSpPr/>
          <p:nvPr/>
        </p:nvGrpSpPr>
        <p:grpSpPr>
          <a:xfrm>
            <a:off x="-2719391" y="-5817218"/>
            <a:ext cx="24960523" cy="23863485"/>
            <a:chOff x="1" y="0"/>
            <a:chExt cx="33280697" cy="31817980"/>
          </a:xfrm>
        </p:grpSpPr>
        <p:sp>
          <p:nvSpPr>
            <p:cNvPr id="242" name="Google Shape;242;p7"/>
            <p:cNvSpPr/>
            <p:nvPr/>
          </p:nvSpPr>
          <p:spPr>
            <a:xfrm rot="5061751">
              <a:off x="10777999" y="2507574"/>
              <a:ext cx="18961112" cy="18937410"/>
            </a:xfrm>
            <a:custGeom>
              <a:avLst/>
              <a:gdLst/>
              <a:ahLst/>
              <a:cxnLst/>
              <a:rect l="l" t="t" r="r" b="b"/>
              <a:pathLst>
                <a:path w="18961112" h="18937410" extrusionOk="0">
                  <a:moveTo>
                    <a:pt x="0" y="0"/>
                  </a:moveTo>
                  <a:lnTo>
                    <a:pt x="18961112" y="0"/>
                  </a:lnTo>
                  <a:lnTo>
                    <a:pt x="18961112" y="18937411"/>
                  </a:lnTo>
                  <a:lnTo>
                    <a:pt x="0" y="189374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Google Shape;243;p7"/>
            <p:cNvSpPr/>
            <p:nvPr/>
          </p:nvSpPr>
          <p:spPr>
            <a:xfrm rot="-7047732">
              <a:off x="16301749" y="2217286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8" y="0"/>
                  </a:lnTo>
                  <a:lnTo>
                    <a:pt x="14119028" y="15020244"/>
                  </a:lnTo>
                  <a:lnTo>
                    <a:pt x="0" y="150202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Google Shape;244;p7"/>
            <p:cNvSpPr/>
            <p:nvPr/>
          </p:nvSpPr>
          <p:spPr>
            <a:xfrm rot="-7047732">
              <a:off x="2859921" y="14580451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" name="Google Shape;245;p7"/>
          <p:cNvSpPr txBox="1"/>
          <p:nvPr/>
        </p:nvSpPr>
        <p:spPr>
          <a:xfrm>
            <a:off x="1728797" y="7802952"/>
            <a:ext cx="12965046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Vestibulum sed orci in risus hendrerit malesuada. Nunc laoreet eu quam eu</a:t>
            </a:r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12522007" y="4081877"/>
            <a:ext cx="4537894" cy="3214345"/>
            <a:chOff x="0" y="-57150"/>
            <a:chExt cx="1195166" cy="846577"/>
          </a:xfrm>
        </p:grpSpPr>
        <p:sp>
          <p:nvSpPr>
            <p:cNvPr id="247" name="Google Shape;247;p7"/>
            <p:cNvSpPr/>
            <p:nvPr/>
          </p:nvSpPr>
          <p:spPr>
            <a:xfrm>
              <a:off x="0" y="0"/>
              <a:ext cx="1195166" cy="789427"/>
            </a:xfrm>
            <a:custGeom>
              <a:avLst/>
              <a:gdLst/>
              <a:ahLst/>
              <a:cxnLst/>
              <a:rect l="l" t="t" r="r" b="b"/>
              <a:pathLst>
                <a:path w="1195166" h="789427" extrusionOk="0">
                  <a:moveTo>
                    <a:pt x="49476" y="0"/>
                  </a:moveTo>
                  <a:lnTo>
                    <a:pt x="1145690" y="0"/>
                  </a:lnTo>
                  <a:cubicBezTo>
                    <a:pt x="1158812" y="0"/>
                    <a:pt x="1171396" y="5213"/>
                    <a:pt x="1180675" y="14491"/>
                  </a:cubicBezTo>
                  <a:cubicBezTo>
                    <a:pt x="1189953" y="23770"/>
                    <a:pt x="1195166" y="36354"/>
                    <a:pt x="1195166" y="49476"/>
                  </a:cubicBezTo>
                  <a:lnTo>
                    <a:pt x="1195166" y="739951"/>
                  </a:lnTo>
                  <a:cubicBezTo>
                    <a:pt x="1195166" y="767276"/>
                    <a:pt x="1173015" y="789427"/>
                    <a:pt x="1145690" y="789427"/>
                  </a:cubicBezTo>
                  <a:lnTo>
                    <a:pt x="49476" y="789427"/>
                  </a:lnTo>
                  <a:cubicBezTo>
                    <a:pt x="22151" y="789427"/>
                    <a:pt x="0" y="767276"/>
                    <a:pt x="0" y="739951"/>
                  </a:cubicBezTo>
                  <a:lnTo>
                    <a:pt x="0" y="49476"/>
                  </a:lnTo>
                  <a:cubicBezTo>
                    <a:pt x="0" y="22151"/>
                    <a:pt x="22151" y="0"/>
                    <a:pt x="49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D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0" y="-57150"/>
              <a:ext cx="1195166" cy="846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7"/>
          <p:cNvSpPr txBox="1"/>
          <p:nvPr/>
        </p:nvSpPr>
        <p:spPr>
          <a:xfrm>
            <a:off x="13038451" y="4875208"/>
            <a:ext cx="3505006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Vestibulum sed orci in risus hendrerit malesuada. Nunc laoreet eu quam eu</a:t>
            </a:r>
            <a:endParaRPr/>
          </a:p>
        </p:txBody>
      </p:sp>
      <p:grpSp>
        <p:nvGrpSpPr>
          <p:cNvPr id="250" name="Google Shape;250;p7"/>
          <p:cNvGrpSpPr/>
          <p:nvPr/>
        </p:nvGrpSpPr>
        <p:grpSpPr>
          <a:xfrm>
            <a:off x="6875053" y="4081877"/>
            <a:ext cx="4537894" cy="3214345"/>
            <a:chOff x="0" y="-57150"/>
            <a:chExt cx="1195166" cy="846577"/>
          </a:xfrm>
        </p:grpSpPr>
        <p:sp>
          <p:nvSpPr>
            <p:cNvPr id="251" name="Google Shape;251;p7"/>
            <p:cNvSpPr/>
            <p:nvPr/>
          </p:nvSpPr>
          <p:spPr>
            <a:xfrm>
              <a:off x="0" y="0"/>
              <a:ext cx="1195166" cy="789427"/>
            </a:xfrm>
            <a:custGeom>
              <a:avLst/>
              <a:gdLst/>
              <a:ahLst/>
              <a:cxnLst/>
              <a:rect l="l" t="t" r="r" b="b"/>
              <a:pathLst>
                <a:path w="1195166" h="789427" extrusionOk="0">
                  <a:moveTo>
                    <a:pt x="49476" y="0"/>
                  </a:moveTo>
                  <a:lnTo>
                    <a:pt x="1145690" y="0"/>
                  </a:lnTo>
                  <a:cubicBezTo>
                    <a:pt x="1158812" y="0"/>
                    <a:pt x="1171396" y="5213"/>
                    <a:pt x="1180675" y="14491"/>
                  </a:cubicBezTo>
                  <a:cubicBezTo>
                    <a:pt x="1189953" y="23770"/>
                    <a:pt x="1195166" y="36354"/>
                    <a:pt x="1195166" y="49476"/>
                  </a:cubicBezTo>
                  <a:lnTo>
                    <a:pt x="1195166" y="739951"/>
                  </a:lnTo>
                  <a:cubicBezTo>
                    <a:pt x="1195166" y="767276"/>
                    <a:pt x="1173015" y="789427"/>
                    <a:pt x="1145690" y="789427"/>
                  </a:cubicBezTo>
                  <a:lnTo>
                    <a:pt x="49476" y="789427"/>
                  </a:lnTo>
                  <a:cubicBezTo>
                    <a:pt x="22151" y="789427"/>
                    <a:pt x="0" y="767276"/>
                    <a:pt x="0" y="739951"/>
                  </a:cubicBezTo>
                  <a:lnTo>
                    <a:pt x="0" y="49476"/>
                  </a:lnTo>
                  <a:cubicBezTo>
                    <a:pt x="0" y="22151"/>
                    <a:pt x="22151" y="0"/>
                    <a:pt x="49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D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0" y="-57150"/>
              <a:ext cx="1195166" cy="846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7"/>
          <p:cNvSpPr txBox="1"/>
          <p:nvPr/>
        </p:nvSpPr>
        <p:spPr>
          <a:xfrm>
            <a:off x="7384994" y="4875208"/>
            <a:ext cx="3518011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Vestibulum sed orci in risus hendrerit malesuada. Nunc laoreet eu quam eu</a:t>
            </a:r>
            <a:endParaRPr/>
          </a:p>
        </p:txBody>
      </p:sp>
      <p:grpSp>
        <p:nvGrpSpPr>
          <p:cNvPr id="254" name="Google Shape;254;p7"/>
          <p:cNvGrpSpPr/>
          <p:nvPr/>
        </p:nvGrpSpPr>
        <p:grpSpPr>
          <a:xfrm>
            <a:off x="1228099" y="4079973"/>
            <a:ext cx="4537894" cy="3218154"/>
            <a:chOff x="0" y="-57150"/>
            <a:chExt cx="1195166" cy="847580"/>
          </a:xfrm>
        </p:grpSpPr>
        <p:sp>
          <p:nvSpPr>
            <p:cNvPr id="255" name="Google Shape;255;p7"/>
            <p:cNvSpPr/>
            <p:nvPr/>
          </p:nvSpPr>
          <p:spPr>
            <a:xfrm>
              <a:off x="0" y="0"/>
              <a:ext cx="1195166" cy="790430"/>
            </a:xfrm>
            <a:custGeom>
              <a:avLst/>
              <a:gdLst/>
              <a:ahLst/>
              <a:cxnLst/>
              <a:rect l="l" t="t" r="r" b="b"/>
              <a:pathLst>
                <a:path w="1195166" h="790430" extrusionOk="0">
                  <a:moveTo>
                    <a:pt x="49476" y="0"/>
                  </a:moveTo>
                  <a:lnTo>
                    <a:pt x="1145690" y="0"/>
                  </a:lnTo>
                  <a:cubicBezTo>
                    <a:pt x="1158812" y="0"/>
                    <a:pt x="1171396" y="5213"/>
                    <a:pt x="1180675" y="14491"/>
                  </a:cubicBezTo>
                  <a:cubicBezTo>
                    <a:pt x="1189953" y="23770"/>
                    <a:pt x="1195166" y="36354"/>
                    <a:pt x="1195166" y="49476"/>
                  </a:cubicBezTo>
                  <a:lnTo>
                    <a:pt x="1195166" y="740954"/>
                  </a:lnTo>
                  <a:cubicBezTo>
                    <a:pt x="1195166" y="768279"/>
                    <a:pt x="1173015" y="790430"/>
                    <a:pt x="1145690" y="790430"/>
                  </a:cubicBezTo>
                  <a:lnTo>
                    <a:pt x="49476" y="790430"/>
                  </a:lnTo>
                  <a:cubicBezTo>
                    <a:pt x="22151" y="790430"/>
                    <a:pt x="0" y="768279"/>
                    <a:pt x="0" y="740954"/>
                  </a:cubicBezTo>
                  <a:lnTo>
                    <a:pt x="0" y="49476"/>
                  </a:lnTo>
                  <a:cubicBezTo>
                    <a:pt x="0" y="22151"/>
                    <a:pt x="22151" y="0"/>
                    <a:pt x="49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DB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 txBox="1"/>
            <p:nvPr/>
          </p:nvSpPr>
          <p:spPr>
            <a:xfrm>
              <a:off x="0" y="-57150"/>
              <a:ext cx="1195166" cy="847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7"/>
          <p:cNvSpPr txBox="1"/>
          <p:nvPr/>
        </p:nvSpPr>
        <p:spPr>
          <a:xfrm>
            <a:off x="1728797" y="4875208"/>
            <a:ext cx="3536498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Vestibulum sed orci in risus hendrerit malesuada. Nunc laoreet eu quam eu</a:t>
            </a:r>
            <a:endParaRPr/>
          </a:p>
        </p:txBody>
      </p:sp>
      <p:sp>
        <p:nvSpPr>
          <p:cNvPr id="258" name="Google Shape;258;p7"/>
          <p:cNvSpPr txBox="1"/>
          <p:nvPr/>
        </p:nvSpPr>
        <p:spPr>
          <a:xfrm>
            <a:off x="13102454" y="3405895"/>
            <a:ext cx="3668932" cy="51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5966" marR="0" lvl="1" indent="-312982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FF75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00FF75"/>
                </a:solidFill>
                <a:latin typeface="Poppins"/>
                <a:ea typeface="Poppins"/>
                <a:cs typeface="Poppins"/>
                <a:sym typeface="Poppins"/>
              </a:rPr>
              <a:t>paragraph text</a:t>
            </a:r>
            <a:endParaRPr/>
          </a:p>
        </p:txBody>
      </p:sp>
      <p:sp>
        <p:nvSpPr>
          <p:cNvPr id="259" name="Google Shape;259;p7"/>
          <p:cNvSpPr txBox="1"/>
          <p:nvPr/>
        </p:nvSpPr>
        <p:spPr>
          <a:xfrm>
            <a:off x="7309534" y="3405895"/>
            <a:ext cx="3668932" cy="51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5966" marR="0" lvl="1" indent="-312982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FF75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00FF75"/>
                </a:solidFill>
                <a:latin typeface="Poppins"/>
                <a:ea typeface="Poppins"/>
                <a:cs typeface="Poppins"/>
                <a:sym typeface="Poppins"/>
              </a:rPr>
              <a:t>paragraph text</a:t>
            </a:r>
            <a:endParaRPr/>
          </a:p>
        </p:txBody>
      </p:sp>
      <p:sp>
        <p:nvSpPr>
          <p:cNvPr id="260" name="Google Shape;260;p7"/>
          <p:cNvSpPr txBox="1"/>
          <p:nvPr/>
        </p:nvSpPr>
        <p:spPr>
          <a:xfrm>
            <a:off x="1516614" y="3405895"/>
            <a:ext cx="3668932" cy="51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25966" marR="0" lvl="1" indent="-312982" algn="l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00FF75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00FF75"/>
                </a:solidFill>
                <a:latin typeface="Poppins"/>
                <a:ea typeface="Poppins"/>
                <a:cs typeface="Poppins"/>
                <a:sym typeface="Poppins"/>
              </a:rPr>
              <a:t>paragraph text</a:t>
            </a:r>
            <a:endParaRPr/>
          </a:p>
        </p:txBody>
      </p:sp>
      <p:sp>
        <p:nvSpPr>
          <p:cNvPr id="261" name="Google Shape;261;p7"/>
          <p:cNvSpPr txBox="1"/>
          <p:nvPr/>
        </p:nvSpPr>
        <p:spPr>
          <a:xfrm>
            <a:off x="1228099" y="1829998"/>
            <a:ext cx="15185937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6F6F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Your paragraph text</a:t>
            </a:r>
            <a:endParaRPr/>
          </a:p>
        </p:txBody>
      </p:sp>
      <p:sp>
        <p:nvSpPr>
          <p:cNvPr id="262" name="Google Shape;262;p7"/>
          <p:cNvSpPr/>
          <p:nvPr/>
        </p:nvSpPr>
        <p:spPr>
          <a:xfrm>
            <a:off x="15649744" y="1028700"/>
            <a:ext cx="1609556" cy="1871577"/>
          </a:xfrm>
          <a:custGeom>
            <a:avLst/>
            <a:gdLst/>
            <a:ahLst/>
            <a:cxnLst/>
            <a:rect l="l" t="t" r="r" b="b"/>
            <a:pathLst>
              <a:path w="1609556" h="1871577" extrusionOk="0">
                <a:moveTo>
                  <a:pt x="0" y="0"/>
                </a:moveTo>
                <a:lnTo>
                  <a:pt x="1609556" y="0"/>
                </a:lnTo>
                <a:lnTo>
                  <a:pt x="1609556" y="1871577"/>
                </a:lnTo>
                <a:lnTo>
                  <a:pt x="0" y="187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68" name="Google Shape;268;p8"/>
          <p:cNvGrpSpPr/>
          <p:nvPr/>
        </p:nvGrpSpPr>
        <p:grpSpPr>
          <a:xfrm>
            <a:off x="-3613511" y="-8051562"/>
            <a:ext cx="25918095" cy="24504536"/>
            <a:chOff x="1" y="0"/>
            <a:chExt cx="34557461" cy="32672714"/>
          </a:xfrm>
        </p:grpSpPr>
        <p:sp>
          <p:nvSpPr>
            <p:cNvPr id="269" name="Google Shape;269;p8"/>
            <p:cNvSpPr/>
            <p:nvPr/>
          </p:nvSpPr>
          <p:spPr>
            <a:xfrm rot="-2542650">
              <a:off x="4497443" y="3916029"/>
              <a:ext cx="18961112" cy="18937410"/>
            </a:xfrm>
            <a:custGeom>
              <a:avLst/>
              <a:gdLst/>
              <a:ahLst/>
              <a:cxnLst/>
              <a:rect l="l" t="t" r="r" b="b"/>
              <a:pathLst>
                <a:path w="18961112" h="18937410" extrusionOk="0">
                  <a:moveTo>
                    <a:pt x="0" y="0"/>
                  </a:moveTo>
                  <a:lnTo>
                    <a:pt x="18961112" y="0"/>
                  </a:lnTo>
                  <a:lnTo>
                    <a:pt x="18961112" y="18937410"/>
                  </a:lnTo>
                  <a:lnTo>
                    <a:pt x="0" y="189374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Google Shape;270;p8"/>
            <p:cNvSpPr/>
            <p:nvPr/>
          </p:nvSpPr>
          <p:spPr>
            <a:xfrm rot="2830136">
              <a:off x="17190981" y="14879743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Google Shape;271;p8"/>
            <p:cNvSpPr/>
            <p:nvPr/>
          </p:nvSpPr>
          <p:spPr>
            <a:xfrm rot="-7047732">
              <a:off x="2859921" y="888842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72" name="Google Shape;27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287" y="2768869"/>
            <a:ext cx="7948362" cy="6515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8"/>
          <p:cNvGrpSpPr/>
          <p:nvPr/>
        </p:nvGrpSpPr>
        <p:grpSpPr>
          <a:xfrm>
            <a:off x="8635310" y="5241202"/>
            <a:ext cx="319621" cy="518617"/>
            <a:chOff x="0" y="-57150"/>
            <a:chExt cx="84180" cy="136590"/>
          </a:xfrm>
        </p:grpSpPr>
        <p:sp>
          <p:nvSpPr>
            <p:cNvPr id="274" name="Google Shape;274;p8"/>
            <p:cNvSpPr/>
            <p:nvPr/>
          </p:nvSpPr>
          <p:spPr>
            <a:xfrm>
              <a:off x="0" y="0"/>
              <a:ext cx="84180" cy="79440"/>
            </a:xfrm>
            <a:custGeom>
              <a:avLst/>
              <a:gdLst/>
              <a:ahLst/>
              <a:cxnLst/>
              <a:rect l="l" t="t" r="r" b="b"/>
              <a:pathLst>
                <a:path w="84180" h="79440" extrusionOk="0">
                  <a:moveTo>
                    <a:pt x="39720" y="0"/>
                  </a:moveTo>
                  <a:lnTo>
                    <a:pt x="44460" y="0"/>
                  </a:lnTo>
                  <a:cubicBezTo>
                    <a:pt x="66397" y="0"/>
                    <a:pt x="84180" y="17783"/>
                    <a:pt x="84180" y="39720"/>
                  </a:cubicBezTo>
                  <a:lnTo>
                    <a:pt x="84180" y="39720"/>
                  </a:lnTo>
                  <a:cubicBezTo>
                    <a:pt x="84180" y="50255"/>
                    <a:pt x="79995" y="60358"/>
                    <a:pt x="72546" y="67807"/>
                  </a:cubicBezTo>
                  <a:cubicBezTo>
                    <a:pt x="65097" y="75256"/>
                    <a:pt x="54994" y="79440"/>
                    <a:pt x="44460" y="79440"/>
                  </a:cubicBezTo>
                  <a:lnTo>
                    <a:pt x="39720" y="79440"/>
                  </a:lnTo>
                  <a:cubicBezTo>
                    <a:pt x="29186" y="79440"/>
                    <a:pt x="19083" y="75256"/>
                    <a:pt x="11634" y="67807"/>
                  </a:cubicBezTo>
                  <a:cubicBezTo>
                    <a:pt x="4185" y="60358"/>
                    <a:pt x="0" y="50255"/>
                    <a:pt x="0" y="39720"/>
                  </a:cubicBezTo>
                  <a:lnTo>
                    <a:pt x="0" y="39720"/>
                  </a:lnTo>
                  <a:cubicBezTo>
                    <a:pt x="0" y="29186"/>
                    <a:pt x="4185" y="19083"/>
                    <a:pt x="11634" y="11634"/>
                  </a:cubicBezTo>
                  <a:cubicBezTo>
                    <a:pt x="19083" y="4185"/>
                    <a:pt x="29186" y="0"/>
                    <a:pt x="39720" y="0"/>
                  </a:cubicBezTo>
                  <a:close/>
                </a:path>
              </a:pathLst>
            </a:custGeom>
            <a:solidFill>
              <a:srgbClr val="00F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 txBox="1"/>
            <p:nvPr/>
          </p:nvSpPr>
          <p:spPr>
            <a:xfrm>
              <a:off x="0" y="-57150"/>
              <a:ext cx="84180" cy="136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8"/>
          <p:cNvGrpSpPr/>
          <p:nvPr/>
        </p:nvGrpSpPr>
        <p:grpSpPr>
          <a:xfrm>
            <a:off x="8635310" y="6863627"/>
            <a:ext cx="319621" cy="518617"/>
            <a:chOff x="0" y="-57150"/>
            <a:chExt cx="84180" cy="136590"/>
          </a:xfrm>
        </p:grpSpPr>
        <p:sp>
          <p:nvSpPr>
            <p:cNvPr id="277" name="Google Shape;277;p8"/>
            <p:cNvSpPr/>
            <p:nvPr/>
          </p:nvSpPr>
          <p:spPr>
            <a:xfrm>
              <a:off x="0" y="0"/>
              <a:ext cx="84180" cy="79440"/>
            </a:xfrm>
            <a:custGeom>
              <a:avLst/>
              <a:gdLst/>
              <a:ahLst/>
              <a:cxnLst/>
              <a:rect l="l" t="t" r="r" b="b"/>
              <a:pathLst>
                <a:path w="84180" h="79440" extrusionOk="0">
                  <a:moveTo>
                    <a:pt x="39720" y="0"/>
                  </a:moveTo>
                  <a:lnTo>
                    <a:pt x="44460" y="0"/>
                  </a:lnTo>
                  <a:cubicBezTo>
                    <a:pt x="66397" y="0"/>
                    <a:pt x="84180" y="17783"/>
                    <a:pt x="84180" y="39720"/>
                  </a:cubicBezTo>
                  <a:lnTo>
                    <a:pt x="84180" y="39720"/>
                  </a:lnTo>
                  <a:cubicBezTo>
                    <a:pt x="84180" y="50255"/>
                    <a:pt x="79995" y="60358"/>
                    <a:pt x="72546" y="67807"/>
                  </a:cubicBezTo>
                  <a:cubicBezTo>
                    <a:pt x="65097" y="75256"/>
                    <a:pt x="54994" y="79440"/>
                    <a:pt x="44460" y="79440"/>
                  </a:cubicBezTo>
                  <a:lnTo>
                    <a:pt x="39720" y="79440"/>
                  </a:lnTo>
                  <a:cubicBezTo>
                    <a:pt x="29186" y="79440"/>
                    <a:pt x="19083" y="75256"/>
                    <a:pt x="11634" y="67807"/>
                  </a:cubicBezTo>
                  <a:cubicBezTo>
                    <a:pt x="4185" y="60358"/>
                    <a:pt x="0" y="50255"/>
                    <a:pt x="0" y="39720"/>
                  </a:cubicBezTo>
                  <a:lnTo>
                    <a:pt x="0" y="39720"/>
                  </a:lnTo>
                  <a:cubicBezTo>
                    <a:pt x="0" y="29186"/>
                    <a:pt x="4185" y="19083"/>
                    <a:pt x="11634" y="11634"/>
                  </a:cubicBezTo>
                  <a:cubicBezTo>
                    <a:pt x="19083" y="4185"/>
                    <a:pt x="29186" y="0"/>
                    <a:pt x="39720" y="0"/>
                  </a:cubicBezTo>
                  <a:close/>
                </a:path>
              </a:pathLst>
            </a:custGeom>
            <a:solidFill>
              <a:srgbClr val="00F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 txBox="1"/>
            <p:nvPr/>
          </p:nvSpPr>
          <p:spPr>
            <a:xfrm>
              <a:off x="0" y="-57150"/>
              <a:ext cx="84180" cy="136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9595549" y="2911183"/>
            <a:ext cx="5840653" cy="865493"/>
            <a:chOff x="0" y="-38100"/>
            <a:chExt cx="1538279" cy="227949"/>
          </a:xfrm>
        </p:grpSpPr>
        <p:sp>
          <p:nvSpPr>
            <p:cNvPr id="280" name="Google Shape;280;p8"/>
            <p:cNvSpPr/>
            <p:nvPr/>
          </p:nvSpPr>
          <p:spPr>
            <a:xfrm>
              <a:off x="0" y="0"/>
              <a:ext cx="1538279" cy="189849"/>
            </a:xfrm>
            <a:custGeom>
              <a:avLst/>
              <a:gdLst/>
              <a:ahLst/>
              <a:cxnLst/>
              <a:rect l="l" t="t" r="r" b="b"/>
              <a:pathLst>
                <a:path w="1538279" h="189849" extrusionOk="0">
                  <a:moveTo>
                    <a:pt x="67602" y="0"/>
                  </a:moveTo>
                  <a:lnTo>
                    <a:pt x="1470677" y="0"/>
                  </a:lnTo>
                  <a:cubicBezTo>
                    <a:pt x="1508013" y="0"/>
                    <a:pt x="1538279" y="30266"/>
                    <a:pt x="1538279" y="67602"/>
                  </a:cubicBezTo>
                  <a:lnTo>
                    <a:pt x="1538279" y="122247"/>
                  </a:lnTo>
                  <a:cubicBezTo>
                    <a:pt x="1538279" y="140176"/>
                    <a:pt x="1531157" y="157371"/>
                    <a:pt x="1518479" y="170049"/>
                  </a:cubicBezTo>
                  <a:cubicBezTo>
                    <a:pt x="1505801" y="182727"/>
                    <a:pt x="1488606" y="189849"/>
                    <a:pt x="1470677" y="189849"/>
                  </a:cubicBezTo>
                  <a:lnTo>
                    <a:pt x="67602" y="189849"/>
                  </a:lnTo>
                  <a:cubicBezTo>
                    <a:pt x="30266" y="189849"/>
                    <a:pt x="0" y="159583"/>
                    <a:pt x="0" y="122247"/>
                  </a:cubicBezTo>
                  <a:lnTo>
                    <a:pt x="0" y="67602"/>
                  </a:lnTo>
                  <a:cubicBezTo>
                    <a:pt x="0" y="49673"/>
                    <a:pt x="7122" y="32478"/>
                    <a:pt x="19800" y="19800"/>
                  </a:cubicBezTo>
                  <a:cubicBezTo>
                    <a:pt x="32478" y="7122"/>
                    <a:pt x="49673" y="0"/>
                    <a:pt x="676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00FF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 txBox="1"/>
            <p:nvPr/>
          </p:nvSpPr>
          <p:spPr>
            <a:xfrm>
              <a:off x="0" y="-38100"/>
              <a:ext cx="1538279" cy="227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8"/>
          <p:cNvSpPr txBox="1"/>
          <p:nvPr/>
        </p:nvSpPr>
        <p:spPr>
          <a:xfrm>
            <a:off x="9917488" y="3198773"/>
            <a:ext cx="5196774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FF75"/>
                </a:solidFill>
                <a:latin typeface="Poppins"/>
                <a:ea typeface="Poppins"/>
                <a:cs typeface="Poppins"/>
                <a:sym typeface="Poppins"/>
              </a:rPr>
              <a:t>PARAGRAPH TEXT</a:t>
            </a:r>
            <a:endParaRPr/>
          </a:p>
        </p:txBody>
      </p:sp>
      <p:sp>
        <p:nvSpPr>
          <p:cNvPr id="283" name="Google Shape;283;p8"/>
          <p:cNvSpPr txBox="1"/>
          <p:nvPr/>
        </p:nvSpPr>
        <p:spPr>
          <a:xfrm>
            <a:off x="8635310" y="4296503"/>
            <a:ext cx="7982254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Vestibulum sed orci in risus hendrerit malesuada. Nunc laoreet eu quam eu</a:t>
            </a:r>
            <a:endParaRPr/>
          </a:p>
        </p:txBody>
      </p:sp>
      <p:sp>
        <p:nvSpPr>
          <p:cNvPr id="284" name="Google Shape;284;p8"/>
          <p:cNvSpPr txBox="1"/>
          <p:nvPr/>
        </p:nvSpPr>
        <p:spPr>
          <a:xfrm>
            <a:off x="9218964" y="5959844"/>
            <a:ext cx="7388301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Vestibulum sed orci in risus hendrerit malesuada. </a:t>
            </a:r>
            <a:endParaRPr/>
          </a:p>
        </p:txBody>
      </p:sp>
      <p:sp>
        <p:nvSpPr>
          <p:cNvPr id="285" name="Google Shape;285;p8"/>
          <p:cNvSpPr txBox="1"/>
          <p:nvPr/>
        </p:nvSpPr>
        <p:spPr>
          <a:xfrm>
            <a:off x="9218964" y="7582269"/>
            <a:ext cx="7398600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Vestibulum sed orci in risus hendrerit malesuada. </a:t>
            </a:r>
            <a:endParaRPr/>
          </a:p>
        </p:txBody>
      </p:sp>
      <p:sp>
        <p:nvSpPr>
          <p:cNvPr id="286" name="Google Shape;286;p8"/>
          <p:cNvSpPr txBox="1"/>
          <p:nvPr/>
        </p:nvSpPr>
        <p:spPr>
          <a:xfrm>
            <a:off x="9218964" y="5401044"/>
            <a:ext cx="2657744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FF75"/>
                </a:solidFill>
                <a:latin typeface="Poppins"/>
                <a:ea typeface="Poppins"/>
                <a:cs typeface="Poppins"/>
                <a:sym typeface="Poppins"/>
              </a:rPr>
              <a:t>DESCRIPTION 01</a:t>
            </a:r>
            <a:endParaRPr/>
          </a:p>
        </p:txBody>
      </p:sp>
      <p:sp>
        <p:nvSpPr>
          <p:cNvPr id="287" name="Google Shape;287;p8"/>
          <p:cNvSpPr txBox="1"/>
          <p:nvPr/>
        </p:nvSpPr>
        <p:spPr>
          <a:xfrm>
            <a:off x="9218964" y="7023469"/>
            <a:ext cx="2657744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00FF75"/>
                </a:solidFill>
                <a:latin typeface="Poppins"/>
                <a:ea typeface="Poppins"/>
                <a:cs typeface="Poppins"/>
                <a:sym typeface="Poppins"/>
              </a:rPr>
              <a:t>DESCRIPTION 02</a:t>
            </a:r>
            <a:endParaRPr/>
          </a:p>
        </p:txBody>
      </p:sp>
      <p:sp>
        <p:nvSpPr>
          <p:cNvPr id="288" name="Google Shape;288;p8"/>
          <p:cNvSpPr txBox="1"/>
          <p:nvPr/>
        </p:nvSpPr>
        <p:spPr>
          <a:xfrm>
            <a:off x="1028700" y="1731869"/>
            <a:ext cx="15588864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6F6F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Paragraph text</a:t>
            </a:r>
            <a:endParaRPr/>
          </a:p>
        </p:txBody>
      </p:sp>
      <p:sp>
        <p:nvSpPr>
          <p:cNvPr id="289" name="Google Shape;289;p8"/>
          <p:cNvSpPr/>
          <p:nvPr/>
        </p:nvSpPr>
        <p:spPr>
          <a:xfrm>
            <a:off x="15812786" y="869572"/>
            <a:ext cx="1609556" cy="1871577"/>
          </a:xfrm>
          <a:custGeom>
            <a:avLst/>
            <a:gdLst/>
            <a:ahLst/>
            <a:cxnLst/>
            <a:rect l="l" t="t" r="r" b="b"/>
            <a:pathLst>
              <a:path w="1609556" h="1871577" extrusionOk="0">
                <a:moveTo>
                  <a:pt x="0" y="0"/>
                </a:moveTo>
                <a:lnTo>
                  <a:pt x="1609556" y="0"/>
                </a:lnTo>
                <a:lnTo>
                  <a:pt x="1609556" y="1871577"/>
                </a:lnTo>
                <a:lnTo>
                  <a:pt x="0" y="187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95" name="Google Shape;295;p9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296" name="Google Shape;296;p9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Google Shape;297;p9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9"/>
          <p:cNvGrpSpPr/>
          <p:nvPr/>
        </p:nvGrpSpPr>
        <p:grpSpPr>
          <a:xfrm>
            <a:off x="-6336216" y="-6545153"/>
            <a:ext cx="34200168" cy="22662666"/>
            <a:chOff x="0" y="0"/>
            <a:chExt cx="45600224" cy="30216888"/>
          </a:xfrm>
        </p:grpSpPr>
        <p:sp>
          <p:nvSpPr>
            <p:cNvPr id="299" name="Google Shape;299;p9"/>
            <p:cNvSpPr/>
            <p:nvPr/>
          </p:nvSpPr>
          <p:spPr>
            <a:xfrm rot="1078039">
              <a:off x="14509591" y="2462745"/>
              <a:ext cx="18961112" cy="18937410"/>
            </a:xfrm>
            <a:custGeom>
              <a:avLst/>
              <a:gdLst/>
              <a:ahLst/>
              <a:cxnLst/>
              <a:rect l="l" t="t" r="r" b="b"/>
              <a:pathLst>
                <a:path w="18961112" h="18937410" extrusionOk="0">
                  <a:moveTo>
                    <a:pt x="0" y="0"/>
                  </a:moveTo>
                  <a:lnTo>
                    <a:pt x="18961112" y="0"/>
                  </a:lnTo>
                  <a:lnTo>
                    <a:pt x="18961112" y="18937411"/>
                  </a:lnTo>
                  <a:lnTo>
                    <a:pt x="0" y="189374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Google Shape;300;p9"/>
            <p:cNvSpPr/>
            <p:nvPr/>
          </p:nvSpPr>
          <p:spPr>
            <a:xfrm rot="1794495">
              <a:off x="2804490" y="4852067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Google Shape;301;p9"/>
            <p:cNvSpPr/>
            <p:nvPr/>
          </p:nvSpPr>
          <p:spPr>
            <a:xfrm rot="-9088373">
              <a:off x="24712178" y="854617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9"/>
                  </a:lnTo>
                  <a:lnTo>
                    <a:pt x="0" y="18621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2" name="Google Shape;302;p9"/>
          <p:cNvSpPr txBox="1"/>
          <p:nvPr/>
        </p:nvSpPr>
        <p:spPr>
          <a:xfrm>
            <a:off x="4042113" y="1399050"/>
            <a:ext cx="10203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>
                <a:solidFill>
                  <a:srgbClr val="F6F6F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Your paragraph text</a:t>
            </a:r>
            <a:endParaRPr/>
          </a:p>
        </p:txBody>
      </p:sp>
      <p:pic>
        <p:nvPicPr>
          <p:cNvPr id="303" name="Google Shape;303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49768" y="2862318"/>
            <a:ext cx="3396654" cy="339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9"/>
          <p:cNvSpPr/>
          <p:nvPr/>
        </p:nvSpPr>
        <p:spPr>
          <a:xfrm>
            <a:off x="2512233" y="3124783"/>
            <a:ext cx="2871724" cy="287172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9"/>
          <p:cNvSpPr txBox="1"/>
          <p:nvPr/>
        </p:nvSpPr>
        <p:spPr>
          <a:xfrm>
            <a:off x="1570211" y="6491653"/>
            <a:ext cx="4755769" cy="551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71" b="1" i="0" u="none" strike="noStrike" cap="none">
                <a:solidFill>
                  <a:srgbClr val="00FF75"/>
                </a:solidFill>
                <a:latin typeface="Poppins"/>
                <a:ea typeface="Poppins"/>
                <a:cs typeface="Poppins"/>
                <a:sym typeface="Poppins"/>
              </a:rPr>
              <a:t>YOUR PARAGRAPH TEXT</a:t>
            </a:r>
            <a:endParaRPr/>
          </a:p>
        </p:txBody>
      </p:sp>
      <p:sp>
        <p:nvSpPr>
          <p:cNvPr id="306" name="Google Shape;306;p9"/>
          <p:cNvSpPr txBox="1"/>
          <p:nvPr/>
        </p:nvSpPr>
        <p:spPr>
          <a:xfrm>
            <a:off x="2328227" y="7080757"/>
            <a:ext cx="3239737" cy="38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Your paragraph text</a:t>
            </a:r>
            <a:endParaRPr/>
          </a:p>
        </p:txBody>
      </p:sp>
      <p:sp>
        <p:nvSpPr>
          <p:cNvPr id="307" name="Google Shape;307;p9"/>
          <p:cNvSpPr txBox="1"/>
          <p:nvPr/>
        </p:nvSpPr>
        <p:spPr>
          <a:xfrm>
            <a:off x="2748417" y="7511588"/>
            <a:ext cx="2399357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1" u="none" strike="noStrike" cap="none">
                <a:solidFill>
                  <a:srgbClr val="00DBFF"/>
                </a:solidFill>
                <a:latin typeface="Poppins"/>
                <a:ea typeface="Poppins"/>
                <a:cs typeface="Poppins"/>
                <a:sym typeface="Poppins"/>
              </a:rPr>
              <a:t>Your paragraph text</a:t>
            </a:r>
            <a:endParaRPr/>
          </a:p>
        </p:txBody>
      </p:sp>
      <p:pic>
        <p:nvPicPr>
          <p:cNvPr id="308" name="Google Shape;30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0501" y="3230826"/>
            <a:ext cx="4246998" cy="424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9"/>
          <p:cNvSpPr/>
          <p:nvPr/>
        </p:nvSpPr>
        <p:spPr>
          <a:xfrm>
            <a:off x="7348674" y="3558999"/>
            <a:ext cx="3590653" cy="359065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9"/>
          <p:cNvSpPr txBox="1"/>
          <p:nvPr/>
        </p:nvSpPr>
        <p:spPr>
          <a:xfrm>
            <a:off x="6766116" y="7518097"/>
            <a:ext cx="4755769" cy="551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71" b="1" i="0" u="none" strike="noStrike" cap="none">
                <a:solidFill>
                  <a:srgbClr val="00FF75"/>
                </a:solidFill>
                <a:latin typeface="Poppins"/>
                <a:ea typeface="Poppins"/>
                <a:cs typeface="Poppins"/>
                <a:sym typeface="Poppins"/>
              </a:rPr>
              <a:t>YOUR PARAGRAPH TEXT</a:t>
            </a:r>
            <a:endParaRPr/>
          </a:p>
        </p:txBody>
      </p:sp>
      <p:sp>
        <p:nvSpPr>
          <p:cNvPr id="311" name="Google Shape;311;p9"/>
          <p:cNvSpPr txBox="1"/>
          <p:nvPr/>
        </p:nvSpPr>
        <p:spPr>
          <a:xfrm>
            <a:off x="7524132" y="8107201"/>
            <a:ext cx="3239737" cy="38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Your paragraph text</a:t>
            </a:r>
            <a:endParaRPr/>
          </a:p>
        </p:txBody>
      </p:sp>
      <p:sp>
        <p:nvSpPr>
          <p:cNvPr id="312" name="Google Shape;312;p9"/>
          <p:cNvSpPr txBox="1"/>
          <p:nvPr/>
        </p:nvSpPr>
        <p:spPr>
          <a:xfrm>
            <a:off x="7944322" y="8538032"/>
            <a:ext cx="2399357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1" u="none" strike="noStrike" cap="none">
                <a:solidFill>
                  <a:srgbClr val="00DBFF"/>
                </a:solidFill>
                <a:latin typeface="Poppins"/>
                <a:ea typeface="Poppins"/>
                <a:cs typeface="Poppins"/>
                <a:sym typeface="Poppins"/>
              </a:rPr>
              <a:t>Your paragraph text</a:t>
            </a:r>
            <a:endParaRPr/>
          </a:p>
        </p:txBody>
      </p:sp>
      <p:pic>
        <p:nvPicPr>
          <p:cNvPr id="313" name="Google Shape;313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641577" y="2862318"/>
            <a:ext cx="3396654" cy="3396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9"/>
          <p:cNvSpPr/>
          <p:nvPr/>
        </p:nvSpPr>
        <p:spPr>
          <a:xfrm>
            <a:off x="12904042" y="3124783"/>
            <a:ext cx="2871724" cy="287172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9"/>
          <p:cNvSpPr txBox="1"/>
          <p:nvPr/>
        </p:nvSpPr>
        <p:spPr>
          <a:xfrm>
            <a:off x="11962020" y="6491653"/>
            <a:ext cx="4755769" cy="551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71" b="1" i="0" u="none" strike="noStrike" cap="none">
                <a:solidFill>
                  <a:srgbClr val="00FF75"/>
                </a:solidFill>
                <a:latin typeface="Poppins"/>
                <a:ea typeface="Poppins"/>
                <a:cs typeface="Poppins"/>
                <a:sym typeface="Poppins"/>
              </a:rPr>
              <a:t>YOUR PARAGRAPH TEXT</a:t>
            </a:r>
            <a:endParaRPr/>
          </a:p>
        </p:txBody>
      </p:sp>
      <p:sp>
        <p:nvSpPr>
          <p:cNvPr id="316" name="Google Shape;316;p9"/>
          <p:cNvSpPr txBox="1"/>
          <p:nvPr/>
        </p:nvSpPr>
        <p:spPr>
          <a:xfrm>
            <a:off x="12720036" y="7080757"/>
            <a:ext cx="3239737" cy="38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3" b="0" i="0" u="none" strike="noStrike" cap="none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Your paragraph text</a:t>
            </a:r>
            <a:endParaRPr/>
          </a:p>
        </p:txBody>
      </p:sp>
      <p:sp>
        <p:nvSpPr>
          <p:cNvPr id="317" name="Google Shape;317;p9"/>
          <p:cNvSpPr txBox="1"/>
          <p:nvPr/>
        </p:nvSpPr>
        <p:spPr>
          <a:xfrm>
            <a:off x="13140226" y="7511588"/>
            <a:ext cx="2399357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1" u="none" strike="noStrike" cap="none">
                <a:solidFill>
                  <a:srgbClr val="00DBFF"/>
                </a:solidFill>
                <a:latin typeface="Poppins"/>
                <a:ea typeface="Poppins"/>
                <a:cs typeface="Poppins"/>
                <a:sym typeface="Poppins"/>
              </a:rPr>
              <a:t>Your paragraph text</a:t>
            </a:r>
            <a:endParaRPr/>
          </a:p>
        </p:txBody>
      </p:sp>
      <p:sp>
        <p:nvSpPr>
          <p:cNvPr id="318" name="Google Shape;318;p9"/>
          <p:cNvSpPr/>
          <p:nvPr/>
        </p:nvSpPr>
        <p:spPr>
          <a:xfrm>
            <a:off x="15812786" y="869572"/>
            <a:ext cx="1609556" cy="1871577"/>
          </a:xfrm>
          <a:custGeom>
            <a:avLst/>
            <a:gdLst/>
            <a:ahLst/>
            <a:cxnLst/>
            <a:rect l="l" t="t" r="r" b="b"/>
            <a:pathLst>
              <a:path w="1609556" h="1871577" extrusionOk="0">
                <a:moveTo>
                  <a:pt x="0" y="0"/>
                </a:moveTo>
                <a:lnTo>
                  <a:pt x="1609556" y="0"/>
                </a:lnTo>
                <a:lnTo>
                  <a:pt x="1609556" y="1871577"/>
                </a:lnTo>
                <a:lnTo>
                  <a:pt x="0" y="187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19" name="Google Shape;319;p9"/>
          <p:cNvGrpSpPr/>
          <p:nvPr/>
        </p:nvGrpSpPr>
        <p:grpSpPr>
          <a:xfrm>
            <a:off x="1413215" y="9568210"/>
            <a:ext cx="12268075" cy="638398"/>
            <a:chOff x="0" y="0"/>
            <a:chExt cx="16357433" cy="851197"/>
          </a:xfrm>
        </p:grpSpPr>
        <p:sp>
          <p:nvSpPr>
            <p:cNvPr id="320" name="Google Shape;320;p9"/>
            <p:cNvSpPr/>
            <p:nvPr/>
          </p:nvSpPr>
          <p:spPr>
            <a:xfrm>
              <a:off x="12245009" y="0"/>
              <a:ext cx="1747629" cy="848222"/>
            </a:xfrm>
            <a:custGeom>
              <a:avLst/>
              <a:gdLst/>
              <a:ahLst/>
              <a:cxnLst/>
              <a:rect l="l" t="t" r="r" b="b"/>
              <a:pathLst>
                <a:path w="1747629" h="848222" extrusionOk="0">
                  <a:moveTo>
                    <a:pt x="0" y="0"/>
                  </a:moveTo>
                  <a:lnTo>
                    <a:pt x="1747629" y="0"/>
                  </a:lnTo>
                  <a:lnTo>
                    <a:pt x="1747629" y="848222"/>
                  </a:lnTo>
                  <a:lnTo>
                    <a:pt x="0" y="848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4564138" y="186628"/>
              <a:ext cx="1793295" cy="545836"/>
            </a:xfrm>
            <a:custGeom>
              <a:avLst/>
              <a:gdLst/>
              <a:ahLst/>
              <a:cxnLst/>
              <a:rect l="l" t="t" r="r" b="b"/>
              <a:pathLst>
                <a:path w="1793295" h="545836" extrusionOk="0">
                  <a:moveTo>
                    <a:pt x="0" y="0"/>
                  </a:moveTo>
                  <a:lnTo>
                    <a:pt x="1793296" y="0"/>
                  </a:lnTo>
                  <a:lnTo>
                    <a:pt x="1793296" y="545836"/>
                  </a:lnTo>
                  <a:lnTo>
                    <a:pt x="0" y="5458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64268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399410" y="107190"/>
              <a:ext cx="2289252" cy="744007"/>
            </a:xfrm>
            <a:custGeom>
              <a:avLst/>
              <a:gdLst/>
              <a:ahLst/>
              <a:cxnLst/>
              <a:rect l="l" t="t" r="r" b="b"/>
              <a:pathLst>
                <a:path w="2289252" h="744007" extrusionOk="0">
                  <a:moveTo>
                    <a:pt x="0" y="0"/>
                  </a:moveTo>
                  <a:lnTo>
                    <a:pt x="2289252" y="0"/>
                  </a:lnTo>
                  <a:lnTo>
                    <a:pt x="2289252" y="744007"/>
                  </a:lnTo>
                  <a:lnTo>
                    <a:pt x="0" y="7440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9260162" y="127192"/>
              <a:ext cx="2413347" cy="724004"/>
            </a:xfrm>
            <a:custGeom>
              <a:avLst/>
              <a:gdLst/>
              <a:ahLst/>
              <a:cxnLst/>
              <a:rect l="l" t="t" r="r" b="b"/>
              <a:pathLst>
                <a:path w="2413347" h="724004" extrusionOk="0">
                  <a:moveTo>
                    <a:pt x="0" y="0"/>
                  </a:moveTo>
                  <a:lnTo>
                    <a:pt x="2413347" y="0"/>
                  </a:lnTo>
                  <a:lnTo>
                    <a:pt x="2413347" y="724005"/>
                  </a:lnTo>
                  <a:lnTo>
                    <a:pt x="0" y="72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3389012" y="301868"/>
              <a:ext cx="2438898" cy="354650"/>
            </a:xfrm>
            <a:custGeom>
              <a:avLst/>
              <a:gdLst/>
              <a:ahLst/>
              <a:cxnLst/>
              <a:rect l="l" t="t" r="r" b="b"/>
              <a:pathLst>
                <a:path w="2438898" h="354650" extrusionOk="0">
                  <a:moveTo>
                    <a:pt x="0" y="0"/>
                  </a:moveTo>
                  <a:lnTo>
                    <a:pt x="2438898" y="0"/>
                  </a:lnTo>
                  <a:lnTo>
                    <a:pt x="2438898" y="354650"/>
                  </a:lnTo>
                  <a:lnTo>
                    <a:pt x="0" y="354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0" y="186628"/>
              <a:ext cx="2819908" cy="585131"/>
            </a:xfrm>
            <a:custGeom>
              <a:avLst/>
              <a:gdLst/>
              <a:ahLst/>
              <a:cxnLst/>
              <a:rect l="l" t="t" r="r" b="b"/>
              <a:pathLst>
                <a:path w="2819908" h="585131" extrusionOk="0">
                  <a:moveTo>
                    <a:pt x="0" y="0"/>
                  </a:moveTo>
                  <a:lnTo>
                    <a:pt x="2819908" y="0"/>
                  </a:lnTo>
                  <a:lnTo>
                    <a:pt x="2819908" y="585131"/>
                  </a:lnTo>
                  <a:lnTo>
                    <a:pt x="0" y="5851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26" name="Google Shape;326;p9" title="LOS_Logo-Full (2)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983788" y="9602109"/>
            <a:ext cx="2958351" cy="5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86" name="Google Shape;486;p16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487" name="Google Shape;487;p16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8" name="Google Shape;488;p16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16"/>
          <p:cNvGrpSpPr/>
          <p:nvPr/>
        </p:nvGrpSpPr>
        <p:grpSpPr>
          <a:xfrm>
            <a:off x="-4111691" y="-7557262"/>
            <a:ext cx="29532475" cy="25229264"/>
            <a:chOff x="0" y="0"/>
            <a:chExt cx="39376633" cy="33639018"/>
          </a:xfrm>
        </p:grpSpPr>
        <p:sp>
          <p:nvSpPr>
            <p:cNvPr id="490" name="Google Shape;490;p16"/>
            <p:cNvSpPr/>
            <p:nvPr/>
          </p:nvSpPr>
          <p:spPr>
            <a:xfrm rot="4124422">
              <a:off x="11657487" y="3052789"/>
              <a:ext cx="20673161" cy="20647320"/>
            </a:xfrm>
            <a:custGeom>
              <a:avLst/>
              <a:gdLst/>
              <a:ahLst/>
              <a:cxnLst/>
              <a:rect l="l" t="t" r="r" b="b"/>
              <a:pathLst>
                <a:path w="20673161" h="20647320" extrusionOk="0">
                  <a:moveTo>
                    <a:pt x="0" y="0"/>
                  </a:moveTo>
                  <a:lnTo>
                    <a:pt x="20673161" y="0"/>
                  </a:lnTo>
                  <a:lnTo>
                    <a:pt x="20673161" y="20647320"/>
                  </a:lnTo>
                  <a:lnTo>
                    <a:pt x="0" y="20647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" name="Google Shape;491;p16"/>
            <p:cNvSpPr/>
            <p:nvPr/>
          </p:nvSpPr>
          <p:spPr>
            <a:xfrm rot="-9088373">
              <a:off x="18488587" y="119683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9"/>
                  </a:lnTo>
                  <a:lnTo>
                    <a:pt x="0" y="18621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Google Shape;492;p16"/>
            <p:cNvSpPr/>
            <p:nvPr/>
          </p:nvSpPr>
          <p:spPr>
            <a:xfrm rot="1794495">
              <a:off x="2804490" y="3627188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4"/>
                  </a:lnTo>
                  <a:lnTo>
                    <a:pt x="0" y="150202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3" name="Google Shape;493;p16"/>
          <p:cNvSpPr txBox="1"/>
          <p:nvPr/>
        </p:nvSpPr>
        <p:spPr>
          <a:xfrm>
            <a:off x="1028700" y="3765875"/>
            <a:ext cx="139857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You!</a:t>
            </a:r>
            <a:endParaRPr/>
          </a:p>
        </p:txBody>
      </p:sp>
      <p:sp>
        <p:nvSpPr>
          <p:cNvPr id="494" name="Google Shape;494;p16"/>
          <p:cNvSpPr txBox="1"/>
          <p:nvPr/>
        </p:nvSpPr>
        <p:spPr>
          <a:xfrm>
            <a:off x="1028700" y="5988425"/>
            <a:ext cx="15639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0" i="0" u="none" strike="noStrike" cap="none">
                <a:solidFill>
                  <a:srgbClr val="F6F6F6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Future of </a:t>
            </a:r>
            <a:r>
              <a:rPr lang="en-US" sz="3900" b="1" i="0" u="none" strike="noStrike" cap="none">
                <a:solidFill>
                  <a:srgbClr val="00DBFF"/>
                </a:solidFill>
                <a:latin typeface="Poppins"/>
                <a:ea typeface="Poppins"/>
                <a:cs typeface="Poppins"/>
                <a:sym typeface="Poppins"/>
              </a:rPr>
              <a:t>Modern Development</a:t>
            </a:r>
            <a:r>
              <a:rPr lang="en-US" sz="3900" b="0" i="0" u="none" strike="noStrike" cap="none">
                <a:solidFill>
                  <a:srgbClr val="F6F6F6"/>
                </a:solidFill>
                <a:latin typeface="Poppins Light"/>
                <a:ea typeface="Poppins Light"/>
                <a:cs typeface="Poppins Light"/>
                <a:sym typeface="Poppins Light"/>
              </a:rPr>
              <a:t> Starts Here, with you! 🚀</a:t>
            </a:r>
            <a:endParaRPr/>
          </a:p>
        </p:txBody>
      </p:sp>
      <p:sp>
        <p:nvSpPr>
          <p:cNvPr id="495" name="Google Shape;495;p16"/>
          <p:cNvSpPr/>
          <p:nvPr/>
        </p:nvSpPr>
        <p:spPr>
          <a:xfrm>
            <a:off x="14766860" y="1028700"/>
            <a:ext cx="2492440" cy="2898186"/>
          </a:xfrm>
          <a:custGeom>
            <a:avLst/>
            <a:gdLst/>
            <a:ahLst/>
            <a:cxnLst/>
            <a:rect l="l" t="t" r="r" b="b"/>
            <a:pathLst>
              <a:path w="2492440" h="2898186" extrusionOk="0">
                <a:moveTo>
                  <a:pt x="0" y="0"/>
                </a:moveTo>
                <a:lnTo>
                  <a:pt x="2492440" y="0"/>
                </a:lnTo>
                <a:lnTo>
                  <a:pt x="2492440" y="2898186"/>
                </a:lnTo>
                <a:lnTo>
                  <a:pt x="0" y="2898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96" name="Google Shape;496;p16"/>
          <p:cNvGrpSpPr/>
          <p:nvPr/>
        </p:nvGrpSpPr>
        <p:grpSpPr>
          <a:xfrm>
            <a:off x="1413215" y="9568210"/>
            <a:ext cx="12268075" cy="638398"/>
            <a:chOff x="0" y="0"/>
            <a:chExt cx="16357433" cy="851197"/>
          </a:xfrm>
        </p:grpSpPr>
        <p:sp>
          <p:nvSpPr>
            <p:cNvPr id="497" name="Google Shape;497;p16"/>
            <p:cNvSpPr/>
            <p:nvPr/>
          </p:nvSpPr>
          <p:spPr>
            <a:xfrm>
              <a:off x="12245009" y="0"/>
              <a:ext cx="1747629" cy="848222"/>
            </a:xfrm>
            <a:custGeom>
              <a:avLst/>
              <a:gdLst/>
              <a:ahLst/>
              <a:cxnLst/>
              <a:rect l="l" t="t" r="r" b="b"/>
              <a:pathLst>
                <a:path w="1747629" h="848222" extrusionOk="0">
                  <a:moveTo>
                    <a:pt x="0" y="0"/>
                  </a:moveTo>
                  <a:lnTo>
                    <a:pt x="1747629" y="0"/>
                  </a:lnTo>
                  <a:lnTo>
                    <a:pt x="1747629" y="848222"/>
                  </a:lnTo>
                  <a:lnTo>
                    <a:pt x="0" y="848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4564138" y="186628"/>
              <a:ext cx="1793295" cy="545836"/>
            </a:xfrm>
            <a:custGeom>
              <a:avLst/>
              <a:gdLst/>
              <a:ahLst/>
              <a:cxnLst/>
              <a:rect l="l" t="t" r="r" b="b"/>
              <a:pathLst>
                <a:path w="1793295" h="545836" extrusionOk="0">
                  <a:moveTo>
                    <a:pt x="0" y="0"/>
                  </a:moveTo>
                  <a:lnTo>
                    <a:pt x="1793296" y="0"/>
                  </a:lnTo>
                  <a:lnTo>
                    <a:pt x="1793296" y="545836"/>
                  </a:lnTo>
                  <a:lnTo>
                    <a:pt x="0" y="5458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64268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6399410" y="107190"/>
              <a:ext cx="2289252" cy="744007"/>
            </a:xfrm>
            <a:custGeom>
              <a:avLst/>
              <a:gdLst/>
              <a:ahLst/>
              <a:cxnLst/>
              <a:rect l="l" t="t" r="r" b="b"/>
              <a:pathLst>
                <a:path w="2289252" h="744007" extrusionOk="0">
                  <a:moveTo>
                    <a:pt x="0" y="0"/>
                  </a:moveTo>
                  <a:lnTo>
                    <a:pt x="2289252" y="0"/>
                  </a:lnTo>
                  <a:lnTo>
                    <a:pt x="2289252" y="744007"/>
                  </a:lnTo>
                  <a:lnTo>
                    <a:pt x="0" y="7440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9260162" y="127192"/>
              <a:ext cx="2413347" cy="724004"/>
            </a:xfrm>
            <a:custGeom>
              <a:avLst/>
              <a:gdLst/>
              <a:ahLst/>
              <a:cxnLst/>
              <a:rect l="l" t="t" r="r" b="b"/>
              <a:pathLst>
                <a:path w="2413347" h="724004" extrusionOk="0">
                  <a:moveTo>
                    <a:pt x="0" y="0"/>
                  </a:moveTo>
                  <a:lnTo>
                    <a:pt x="2413347" y="0"/>
                  </a:lnTo>
                  <a:lnTo>
                    <a:pt x="2413347" y="724005"/>
                  </a:lnTo>
                  <a:lnTo>
                    <a:pt x="0" y="72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389012" y="301868"/>
              <a:ext cx="2438898" cy="354650"/>
            </a:xfrm>
            <a:custGeom>
              <a:avLst/>
              <a:gdLst/>
              <a:ahLst/>
              <a:cxnLst/>
              <a:rect l="l" t="t" r="r" b="b"/>
              <a:pathLst>
                <a:path w="2438898" h="354650" extrusionOk="0">
                  <a:moveTo>
                    <a:pt x="0" y="0"/>
                  </a:moveTo>
                  <a:lnTo>
                    <a:pt x="2438898" y="0"/>
                  </a:lnTo>
                  <a:lnTo>
                    <a:pt x="2438898" y="354650"/>
                  </a:lnTo>
                  <a:lnTo>
                    <a:pt x="0" y="354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0" y="186628"/>
              <a:ext cx="2819908" cy="585131"/>
            </a:xfrm>
            <a:custGeom>
              <a:avLst/>
              <a:gdLst/>
              <a:ahLst/>
              <a:cxnLst/>
              <a:rect l="l" t="t" r="r" b="b"/>
              <a:pathLst>
                <a:path w="2819908" h="585131" extrusionOk="0">
                  <a:moveTo>
                    <a:pt x="0" y="0"/>
                  </a:moveTo>
                  <a:lnTo>
                    <a:pt x="2819908" y="0"/>
                  </a:lnTo>
                  <a:lnTo>
                    <a:pt x="2819908" y="585131"/>
                  </a:lnTo>
                  <a:lnTo>
                    <a:pt x="0" y="5851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03" name="Google Shape;503;p16" title="LOS_Logo-Full (2)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983788" y="9602109"/>
            <a:ext cx="2958351" cy="5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4" name="Google Shape;164;p4"/>
          <p:cNvGrpSpPr/>
          <p:nvPr/>
        </p:nvGrpSpPr>
        <p:grpSpPr>
          <a:xfrm>
            <a:off x="-6051342" y="-6357042"/>
            <a:ext cx="31856303" cy="22274891"/>
            <a:chOff x="0" y="-1"/>
            <a:chExt cx="42475070" cy="29699854"/>
          </a:xfrm>
        </p:grpSpPr>
        <p:sp>
          <p:nvSpPr>
            <p:cNvPr id="165" name="Google Shape;165;p4"/>
            <p:cNvSpPr/>
            <p:nvPr/>
          </p:nvSpPr>
          <p:spPr>
            <a:xfrm rot="4124422">
              <a:off x="14327677" y="3258808"/>
              <a:ext cx="22068306" cy="22040721"/>
            </a:xfrm>
            <a:custGeom>
              <a:avLst/>
              <a:gdLst/>
              <a:ahLst/>
              <a:cxnLst/>
              <a:rect l="l" t="t" r="r" b="b"/>
              <a:pathLst>
                <a:path w="22068306" h="22040721" extrusionOk="0">
                  <a:moveTo>
                    <a:pt x="0" y="0"/>
                  </a:moveTo>
                  <a:lnTo>
                    <a:pt x="22068306" y="0"/>
                  </a:lnTo>
                  <a:lnTo>
                    <a:pt x="22068306" y="22040721"/>
                  </a:lnTo>
                  <a:lnTo>
                    <a:pt x="0" y="220407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Google Shape;166;p4"/>
            <p:cNvSpPr/>
            <p:nvPr/>
          </p:nvSpPr>
          <p:spPr>
            <a:xfrm rot="-9088373">
              <a:off x="21587024" y="8029141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8" y="0"/>
                  </a:lnTo>
                  <a:lnTo>
                    <a:pt x="17504078" y="18621359"/>
                  </a:lnTo>
                  <a:lnTo>
                    <a:pt x="0" y="18621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Google Shape;167;p4"/>
            <p:cNvSpPr/>
            <p:nvPr/>
          </p:nvSpPr>
          <p:spPr>
            <a:xfrm rot="1794495">
              <a:off x="2804490" y="4652010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8" name="Google Shape;168;p4"/>
          <p:cNvSpPr txBox="1"/>
          <p:nvPr/>
        </p:nvSpPr>
        <p:spPr>
          <a:xfrm>
            <a:off x="13371135" y="8949055"/>
            <a:ext cx="3888165" cy="30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1" u="none" strike="noStrike" cap="none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www.intothebox.org</a:t>
            </a:r>
            <a:endParaRPr/>
          </a:p>
        </p:txBody>
      </p:sp>
      <p:sp>
        <p:nvSpPr>
          <p:cNvPr id="175" name="Google Shape;175;p4"/>
          <p:cNvSpPr txBox="1"/>
          <p:nvPr/>
        </p:nvSpPr>
        <p:spPr>
          <a:xfrm>
            <a:off x="1357122" y="3704079"/>
            <a:ext cx="15573757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Getting Started with </a:t>
            </a:r>
            <a:r>
              <a:rPr lang="en-US" sz="7500" b="1" i="0" u="none" strike="noStrike" cap="none" dirty="0" err="1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endParaRPr dirty="0"/>
          </a:p>
        </p:txBody>
      </p:sp>
      <p:grpSp>
        <p:nvGrpSpPr>
          <p:cNvPr id="176" name="Google Shape;176;p4"/>
          <p:cNvGrpSpPr/>
          <p:nvPr/>
        </p:nvGrpSpPr>
        <p:grpSpPr>
          <a:xfrm>
            <a:off x="8357931" y="1620927"/>
            <a:ext cx="1235554" cy="278501"/>
            <a:chOff x="0" y="0"/>
            <a:chExt cx="1647405" cy="371335"/>
          </a:xfrm>
        </p:grpSpPr>
        <p:grpSp>
          <p:nvGrpSpPr>
            <p:cNvPr id="177" name="Google Shape;177;p4"/>
            <p:cNvGrpSpPr/>
            <p:nvPr/>
          </p:nvGrpSpPr>
          <p:grpSpPr>
            <a:xfrm>
              <a:off x="0" y="0"/>
              <a:ext cx="371335" cy="371335"/>
              <a:chOff x="0" y="0"/>
              <a:chExt cx="812800" cy="812800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3FF78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4"/>
            <p:cNvGrpSpPr/>
            <p:nvPr/>
          </p:nvGrpSpPr>
          <p:grpSpPr>
            <a:xfrm>
              <a:off x="638035" y="0"/>
              <a:ext cx="371335" cy="371335"/>
              <a:chOff x="0" y="0"/>
              <a:chExt cx="812800" cy="812800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3FF78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4"/>
            <p:cNvGrpSpPr/>
            <p:nvPr/>
          </p:nvGrpSpPr>
          <p:grpSpPr>
            <a:xfrm>
              <a:off x="1276070" y="0"/>
              <a:ext cx="371335" cy="371335"/>
              <a:chOff x="0" y="0"/>
              <a:chExt cx="812800" cy="812800"/>
            </a:xfrm>
          </p:grpSpPr>
          <p:sp>
            <p:nvSpPr>
              <p:cNvPr id="184" name="Google Shape;184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03FF78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6" name="Google Shape;186;p4"/>
          <p:cNvSpPr/>
          <p:nvPr/>
        </p:nvSpPr>
        <p:spPr>
          <a:xfrm>
            <a:off x="15649744" y="1028700"/>
            <a:ext cx="1609556" cy="1871577"/>
          </a:xfrm>
          <a:custGeom>
            <a:avLst/>
            <a:gdLst/>
            <a:ahLst/>
            <a:cxnLst/>
            <a:rect l="l" t="t" r="r" b="b"/>
            <a:pathLst>
              <a:path w="1609556" h="1871577" extrusionOk="0">
                <a:moveTo>
                  <a:pt x="0" y="0"/>
                </a:moveTo>
                <a:lnTo>
                  <a:pt x="1609556" y="0"/>
                </a:lnTo>
                <a:lnTo>
                  <a:pt x="1609556" y="1871577"/>
                </a:lnTo>
                <a:lnTo>
                  <a:pt x="0" y="187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30" name="Google Shape;130;p3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31" name="Google Shape;131;p3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-6260140" y="-7574779"/>
            <a:ext cx="32621445" cy="27143527"/>
            <a:chOff x="-1" y="0"/>
            <a:chExt cx="43495260" cy="36191370"/>
          </a:xfrm>
        </p:grpSpPr>
        <p:sp>
          <p:nvSpPr>
            <p:cNvPr id="134" name="Google Shape;134;p3"/>
            <p:cNvSpPr/>
            <p:nvPr/>
          </p:nvSpPr>
          <p:spPr>
            <a:xfrm rot="-9088373">
              <a:off x="3383969" y="14520658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9"/>
                  </a:lnTo>
                  <a:lnTo>
                    <a:pt x="0" y="186213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Google Shape;135;p3"/>
            <p:cNvSpPr/>
            <p:nvPr/>
          </p:nvSpPr>
          <p:spPr>
            <a:xfrm rot="-9088373">
              <a:off x="22607213" y="3049353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6" name="Google Shape;136;p3"/>
          <p:cNvSpPr/>
          <p:nvPr/>
        </p:nvSpPr>
        <p:spPr>
          <a:xfrm>
            <a:off x="15649744" y="1028700"/>
            <a:ext cx="1609556" cy="1871577"/>
          </a:xfrm>
          <a:custGeom>
            <a:avLst/>
            <a:gdLst/>
            <a:ahLst/>
            <a:cxnLst/>
            <a:rect l="l" t="t" r="r" b="b"/>
            <a:pathLst>
              <a:path w="1609556" h="1871577" extrusionOk="0">
                <a:moveTo>
                  <a:pt x="0" y="0"/>
                </a:moveTo>
                <a:lnTo>
                  <a:pt x="1609556" y="0"/>
                </a:lnTo>
                <a:lnTo>
                  <a:pt x="1609556" y="1871577"/>
                </a:lnTo>
                <a:lnTo>
                  <a:pt x="0" y="1871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7" name="Google Shape;137;p3"/>
          <p:cNvSpPr/>
          <p:nvPr/>
        </p:nvSpPr>
        <p:spPr>
          <a:xfrm>
            <a:off x="880272" y="1469274"/>
            <a:ext cx="4880013" cy="488001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16812912" y="8909560"/>
            <a:ext cx="446388" cy="348740"/>
          </a:xfrm>
          <a:custGeom>
            <a:avLst/>
            <a:gdLst/>
            <a:ahLst/>
            <a:cxnLst/>
            <a:rect l="l" t="t" r="r" b="b"/>
            <a:pathLst>
              <a:path w="446388" h="348740" extrusionOk="0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Google Shape;139;p3"/>
          <p:cNvSpPr/>
          <p:nvPr/>
        </p:nvSpPr>
        <p:spPr>
          <a:xfrm>
            <a:off x="12036436" y="4004379"/>
            <a:ext cx="295133" cy="288694"/>
          </a:xfrm>
          <a:custGeom>
            <a:avLst/>
            <a:gdLst/>
            <a:ahLst/>
            <a:cxnLst/>
            <a:rect l="l" t="t" r="r" b="b"/>
            <a:pathLst>
              <a:path w="295133" h="288694" extrusionOk="0">
                <a:moveTo>
                  <a:pt x="0" y="0"/>
                </a:moveTo>
                <a:lnTo>
                  <a:pt x="295133" y="0"/>
                </a:lnTo>
                <a:lnTo>
                  <a:pt x="295133" y="288694"/>
                </a:lnTo>
                <a:lnTo>
                  <a:pt x="0" y="2886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Google Shape;140;p3"/>
          <p:cNvSpPr/>
          <p:nvPr/>
        </p:nvSpPr>
        <p:spPr>
          <a:xfrm>
            <a:off x="6173452" y="3980326"/>
            <a:ext cx="336801" cy="336801"/>
          </a:xfrm>
          <a:custGeom>
            <a:avLst/>
            <a:gdLst/>
            <a:ahLst/>
            <a:cxnLst/>
            <a:rect l="l" t="t" r="r" b="b"/>
            <a:pathLst>
              <a:path w="336801" h="336801" extrusionOk="0">
                <a:moveTo>
                  <a:pt x="0" y="0"/>
                </a:moveTo>
                <a:lnTo>
                  <a:pt x="336801" y="0"/>
                </a:lnTo>
                <a:lnTo>
                  <a:pt x="336801" y="336801"/>
                </a:lnTo>
                <a:lnTo>
                  <a:pt x="0" y="336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3"/>
          <p:cNvSpPr/>
          <p:nvPr/>
        </p:nvSpPr>
        <p:spPr>
          <a:xfrm>
            <a:off x="8584024" y="4046849"/>
            <a:ext cx="316569" cy="203755"/>
          </a:xfrm>
          <a:custGeom>
            <a:avLst/>
            <a:gdLst/>
            <a:ahLst/>
            <a:cxnLst/>
            <a:rect l="l" t="t" r="r" b="b"/>
            <a:pathLst>
              <a:path w="316569" h="203755" extrusionOk="0">
                <a:moveTo>
                  <a:pt x="0" y="0"/>
                </a:moveTo>
                <a:lnTo>
                  <a:pt x="316569" y="0"/>
                </a:lnTo>
                <a:lnTo>
                  <a:pt x="316569" y="203755"/>
                </a:lnTo>
                <a:lnTo>
                  <a:pt x="0" y="203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43" name="Google Shape;143;p3"/>
          <p:cNvGrpSpPr/>
          <p:nvPr/>
        </p:nvGrpSpPr>
        <p:grpSpPr>
          <a:xfrm>
            <a:off x="6173452" y="1668456"/>
            <a:ext cx="5619864" cy="716318"/>
            <a:chOff x="0" y="-57150"/>
            <a:chExt cx="1480129" cy="188660"/>
          </a:xfrm>
        </p:grpSpPr>
        <p:sp>
          <p:nvSpPr>
            <p:cNvPr id="144" name="Google Shape;144;p3"/>
            <p:cNvSpPr/>
            <p:nvPr/>
          </p:nvSpPr>
          <p:spPr>
            <a:xfrm>
              <a:off x="0" y="0"/>
              <a:ext cx="1480129" cy="131510"/>
            </a:xfrm>
            <a:custGeom>
              <a:avLst/>
              <a:gdLst/>
              <a:ahLst/>
              <a:cxnLst/>
              <a:rect l="l" t="t" r="r" b="b"/>
              <a:pathLst>
                <a:path w="1480129" h="131510" extrusionOk="0">
                  <a:moveTo>
                    <a:pt x="35818" y="0"/>
                  </a:moveTo>
                  <a:lnTo>
                    <a:pt x="1444311" y="0"/>
                  </a:lnTo>
                  <a:cubicBezTo>
                    <a:pt x="1464093" y="0"/>
                    <a:pt x="1480129" y="16036"/>
                    <a:pt x="1480129" y="35818"/>
                  </a:cubicBezTo>
                  <a:lnTo>
                    <a:pt x="1480129" y="95692"/>
                  </a:lnTo>
                  <a:cubicBezTo>
                    <a:pt x="1480129" y="105192"/>
                    <a:pt x="1476355" y="114302"/>
                    <a:pt x="1469638" y="121019"/>
                  </a:cubicBezTo>
                  <a:cubicBezTo>
                    <a:pt x="1462921" y="127736"/>
                    <a:pt x="1453811" y="131510"/>
                    <a:pt x="1444311" y="131510"/>
                  </a:cubicBezTo>
                  <a:lnTo>
                    <a:pt x="35818" y="131510"/>
                  </a:lnTo>
                  <a:cubicBezTo>
                    <a:pt x="26318" y="131510"/>
                    <a:pt x="17208" y="127736"/>
                    <a:pt x="10491" y="121019"/>
                  </a:cubicBezTo>
                  <a:cubicBezTo>
                    <a:pt x="3774" y="114302"/>
                    <a:pt x="0" y="105192"/>
                    <a:pt x="0" y="95692"/>
                  </a:cubicBezTo>
                  <a:lnTo>
                    <a:pt x="0" y="35818"/>
                  </a:lnTo>
                  <a:cubicBezTo>
                    <a:pt x="0" y="26318"/>
                    <a:pt x="3774" y="17208"/>
                    <a:pt x="10491" y="10491"/>
                  </a:cubicBezTo>
                  <a:cubicBezTo>
                    <a:pt x="17208" y="3774"/>
                    <a:pt x="26318" y="0"/>
                    <a:pt x="35818" y="0"/>
                  </a:cubicBezTo>
                  <a:close/>
                </a:path>
              </a:pathLst>
            </a:custGeom>
            <a:solidFill>
              <a:srgbClr val="00F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 txBox="1"/>
            <p:nvPr/>
          </p:nvSpPr>
          <p:spPr>
            <a:xfrm>
              <a:off x="0" y="-57150"/>
              <a:ext cx="1480129" cy="188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3"/>
          <p:cNvSpPr txBox="1"/>
          <p:nvPr/>
        </p:nvSpPr>
        <p:spPr>
          <a:xfrm>
            <a:off x="6173459" y="2624289"/>
            <a:ext cx="106365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6F6F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Raymond Camden</a:t>
            </a:r>
            <a:endParaRPr dirty="0"/>
          </a:p>
        </p:txBody>
      </p:sp>
      <p:sp>
        <p:nvSpPr>
          <p:cNvPr id="147" name="Google Shape;147;p3"/>
          <p:cNvSpPr txBox="1"/>
          <p:nvPr/>
        </p:nvSpPr>
        <p:spPr>
          <a:xfrm>
            <a:off x="6173452" y="4507627"/>
            <a:ext cx="10862654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6" marR="0" lvl="1" indent="-21590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20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 Developer Evangelist</a:t>
            </a:r>
            <a:endParaRPr dirty="0"/>
          </a:p>
          <a:p>
            <a:pPr marL="431806" marR="0" lvl="1" indent="-21590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Enterprise Cat Demo Builder</a:t>
            </a:r>
            <a:endParaRPr dirty="0"/>
          </a:p>
          <a:p>
            <a:pPr marL="431806" marR="0" lvl="1" indent="-215903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Blogging at raymondcamden.com</a:t>
            </a:r>
            <a:endParaRPr dirty="0"/>
          </a:p>
        </p:txBody>
      </p:sp>
      <p:sp>
        <p:nvSpPr>
          <p:cNvPr id="148" name="Google Shape;148;p3"/>
          <p:cNvSpPr txBox="1"/>
          <p:nvPr/>
        </p:nvSpPr>
        <p:spPr>
          <a:xfrm>
            <a:off x="6488250" y="1978825"/>
            <a:ext cx="4990200" cy="47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Developer Evangelist</a:t>
            </a:r>
            <a:endParaRPr dirty="0"/>
          </a:p>
        </p:txBody>
      </p:sp>
      <p:sp>
        <p:nvSpPr>
          <p:cNvPr id="149" name="Google Shape;149;p3"/>
          <p:cNvSpPr txBox="1"/>
          <p:nvPr/>
        </p:nvSpPr>
        <p:spPr>
          <a:xfrm>
            <a:off x="6575492" y="3940129"/>
            <a:ext cx="1941857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en-US" sz="1500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raymondcamden</a:t>
            </a:r>
            <a:endParaRPr dirty="0"/>
          </a:p>
        </p:txBody>
      </p:sp>
      <p:sp>
        <p:nvSpPr>
          <p:cNvPr id="150" name="Google Shape;150;p3"/>
          <p:cNvSpPr txBox="1"/>
          <p:nvPr/>
        </p:nvSpPr>
        <p:spPr>
          <a:xfrm>
            <a:off x="8967268" y="3940129"/>
            <a:ext cx="3053158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raymondcamden@gmail.com</a:t>
            </a:r>
            <a:endParaRPr dirty="0"/>
          </a:p>
        </p:txBody>
      </p:sp>
      <p:sp>
        <p:nvSpPr>
          <p:cNvPr id="151" name="Google Shape;151;p3"/>
          <p:cNvSpPr txBox="1"/>
          <p:nvPr/>
        </p:nvSpPr>
        <p:spPr>
          <a:xfrm>
            <a:off x="12398244" y="3940129"/>
            <a:ext cx="2269624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@cfjedimaster</a:t>
            </a:r>
            <a:endParaRPr dirty="0"/>
          </a:p>
        </p:txBody>
      </p:sp>
      <p:sp>
        <p:nvSpPr>
          <p:cNvPr id="153" name="Google Shape;153;p3"/>
          <p:cNvSpPr/>
          <p:nvPr/>
        </p:nvSpPr>
        <p:spPr>
          <a:xfrm>
            <a:off x="12010184" y="9568210"/>
            <a:ext cx="1310722" cy="636166"/>
          </a:xfrm>
          <a:custGeom>
            <a:avLst/>
            <a:gdLst/>
            <a:ahLst/>
            <a:cxnLst/>
            <a:rect l="l" t="t" r="r" b="b"/>
            <a:pathLst>
              <a:path w="1310722" h="636166" extrusionOk="0">
                <a:moveTo>
                  <a:pt x="0" y="0"/>
                </a:moveTo>
                <a:lnTo>
                  <a:pt x="1310723" y="0"/>
                </a:lnTo>
                <a:lnTo>
                  <a:pt x="1310723" y="636167"/>
                </a:lnTo>
                <a:lnTo>
                  <a:pt x="0" y="636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4" name="Google Shape;154;p3"/>
          <p:cNvSpPr/>
          <p:nvPr/>
        </p:nvSpPr>
        <p:spPr>
          <a:xfrm>
            <a:off x="13749532" y="9708181"/>
            <a:ext cx="1344971" cy="409377"/>
          </a:xfrm>
          <a:custGeom>
            <a:avLst/>
            <a:gdLst/>
            <a:ahLst/>
            <a:cxnLst/>
            <a:rect l="l" t="t" r="r" b="b"/>
            <a:pathLst>
              <a:path w="1344971" h="409377" extrusionOk="0">
                <a:moveTo>
                  <a:pt x="0" y="0"/>
                </a:moveTo>
                <a:lnTo>
                  <a:pt x="1344971" y="0"/>
                </a:lnTo>
                <a:lnTo>
                  <a:pt x="1344971" y="409377"/>
                </a:lnTo>
                <a:lnTo>
                  <a:pt x="0" y="4093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64268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5" name="Google Shape;155;p3"/>
          <p:cNvSpPr/>
          <p:nvPr/>
        </p:nvSpPr>
        <p:spPr>
          <a:xfrm>
            <a:off x="7625985" y="9648603"/>
            <a:ext cx="1716939" cy="558005"/>
          </a:xfrm>
          <a:custGeom>
            <a:avLst/>
            <a:gdLst/>
            <a:ahLst/>
            <a:cxnLst/>
            <a:rect l="l" t="t" r="r" b="b"/>
            <a:pathLst>
              <a:path w="1716939" h="558005" extrusionOk="0">
                <a:moveTo>
                  <a:pt x="0" y="0"/>
                </a:moveTo>
                <a:lnTo>
                  <a:pt x="1716939" y="0"/>
                </a:lnTo>
                <a:lnTo>
                  <a:pt x="1716939" y="558005"/>
                </a:lnTo>
                <a:lnTo>
                  <a:pt x="0" y="558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Google Shape;156;p3"/>
          <p:cNvSpPr/>
          <p:nvPr/>
        </p:nvSpPr>
        <p:spPr>
          <a:xfrm>
            <a:off x="9771549" y="9663605"/>
            <a:ext cx="1810011" cy="543003"/>
          </a:xfrm>
          <a:custGeom>
            <a:avLst/>
            <a:gdLst/>
            <a:ahLst/>
            <a:cxnLst/>
            <a:rect l="l" t="t" r="r" b="b"/>
            <a:pathLst>
              <a:path w="1810011" h="543003" extrusionOk="0">
                <a:moveTo>
                  <a:pt x="0" y="0"/>
                </a:moveTo>
                <a:lnTo>
                  <a:pt x="1810010" y="0"/>
                </a:lnTo>
                <a:lnTo>
                  <a:pt x="1810010" y="543003"/>
                </a:lnTo>
                <a:lnTo>
                  <a:pt x="0" y="543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7" name="Google Shape;157;p3"/>
          <p:cNvSpPr/>
          <p:nvPr/>
        </p:nvSpPr>
        <p:spPr>
          <a:xfrm>
            <a:off x="5368187" y="9794612"/>
            <a:ext cx="1829174" cy="265987"/>
          </a:xfrm>
          <a:custGeom>
            <a:avLst/>
            <a:gdLst/>
            <a:ahLst/>
            <a:cxnLst/>
            <a:rect l="l" t="t" r="r" b="b"/>
            <a:pathLst>
              <a:path w="1829174" h="265987" extrusionOk="0">
                <a:moveTo>
                  <a:pt x="0" y="0"/>
                </a:moveTo>
                <a:lnTo>
                  <a:pt x="1829173" y="0"/>
                </a:lnTo>
                <a:lnTo>
                  <a:pt x="1829173" y="265987"/>
                </a:lnTo>
                <a:lnTo>
                  <a:pt x="0" y="2659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8" name="Google Shape;158;p3"/>
          <p:cNvSpPr/>
          <p:nvPr/>
        </p:nvSpPr>
        <p:spPr>
          <a:xfrm>
            <a:off x="2826428" y="9708181"/>
            <a:ext cx="2114931" cy="438848"/>
          </a:xfrm>
          <a:custGeom>
            <a:avLst/>
            <a:gdLst/>
            <a:ahLst/>
            <a:cxnLst/>
            <a:rect l="l" t="t" r="r" b="b"/>
            <a:pathLst>
              <a:path w="2114931" h="438848" extrusionOk="0">
                <a:moveTo>
                  <a:pt x="0" y="0"/>
                </a:moveTo>
                <a:lnTo>
                  <a:pt x="2114931" y="0"/>
                </a:lnTo>
                <a:lnTo>
                  <a:pt x="2114931" y="438848"/>
                </a:lnTo>
                <a:lnTo>
                  <a:pt x="0" y="438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8BCC4A4E-A05A-4CBA-D95E-6659514C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>
            <a:extLst>
              <a:ext uri="{FF2B5EF4-FFF2-40B4-BE49-F238E27FC236}">
                <a16:creationId xmlns:a16="http://schemas.microsoft.com/office/drawing/2014/main" id="{EC458607-F29F-48D8-3EC9-C6B9094E4CF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85" name="Google Shape;85;p1">
            <a:extLst>
              <a:ext uri="{FF2B5EF4-FFF2-40B4-BE49-F238E27FC236}">
                <a16:creationId xmlns:a16="http://schemas.microsoft.com/office/drawing/2014/main" id="{C9B24846-9379-BBF3-B24A-D2C2EAE2199E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86" name="Google Shape;86;p1">
              <a:extLst>
                <a:ext uri="{FF2B5EF4-FFF2-40B4-BE49-F238E27FC236}">
                  <a16:creationId xmlns:a16="http://schemas.microsoft.com/office/drawing/2014/main" id="{0E6ACEB1-7219-E3C2-1688-F83AADC9704B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Google Shape;87;p1">
              <a:extLst>
                <a:ext uri="{FF2B5EF4-FFF2-40B4-BE49-F238E27FC236}">
                  <a16:creationId xmlns:a16="http://schemas.microsoft.com/office/drawing/2014/main" id="{4BED48CA-79D0-31DD-6E47-60E86E91A90B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>
            <a:extLst>
              <a:ext uri="{FF2B5EF4-FFF2-40B4-BE49-F238E27FC236}">
                <a16:creationId xmlns:a16="http://schemas.microsoft.com/office/drawing/2014/main" id="{CDE8B242-747E-463D-7DAF-C145ED60D64B}"/>
              </a:ext>
            </a:extLst>
          </p:cNvPr>
          <p:cNvGrpSpPr/>
          <p:nvPr/>
        </p:nvGrpSpPr>
        <p:grpSpPr>
          <a:xfrm>
            <a:off x="-4111691" y="-6726722"/>
            <a:ext cx="28837262" cy="24932260"/>
            <a:chOff x="0" y="0"/>
            <a:chExt cx="38449682" cy="33243013"/>
          </a:xfrm>
        </p:grpSpPr>
        <p:sp>
          <p:nvSpPr>
            <p:cNvPr id="89" name="Google Shape;89;p1">
              <a:extLst>
                <a:ext uri="{FF2B5EF4-FFF2-40B4-BE49-F238E27FC236}">
                  <a16:creationId xmlns:a16="http://schemas.microsoft.com/office/drawing/2014/main" id="{D647F12A-3BBC-CD15-8707-6628CECB70AF}"/>
                </a:ext>
              </a:extLst>
            </p:cNvPr>
            <p:cNvSpPr/>
            <p:nvPr/>
          </p:nvSpPr>
          <p:spPr>
            <a:xfrm rot="4124422">
              <a:off x="16301925" y="2986294"/>
              <a:ext cx="14892941" cy="14874325"/>
            </a:xfrm>
            <a:custGeom>
              <a:avLst/>
              <a:gdLst/>
              <a:ahLst/>
              <a:cxnLst/>
              <a:rect l="l" t="t" r="r" b="b"/>
              <a:pathLst>
                <a:path w="14892941" h="14874325" extrusionOk="0">
                  <a:moveTo>
                    <a:pt x="0" y="0"/>
                  </a:moveTo>
                  <a:lnTo>
                    <a:pt x="14892942" y="0"/>
                  </a:lnTo>
                  <a:lnTo>
                    <a:pt x="14892942" y="14874325"/>
                  </a:lnTo>
                  <a:lnTo>
                    <a:pt x="0" y="148743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Google Shape;90;p1">
              <a:extLst>
                <a:ext uri="{FF2B5EF4-FFF2-40B4-BE49-F238E27FC236}">
                  <a16:creationId xmlns:a16="http://schemas.microsoft.com/office/drawing/2014/main" id="{016B2314-8608-0436-2278-EAE4E4391AE9}"/>
                </a:ext>
              </a:extLst>
            </p:cNvPr>
            <p:cNvSpPr/>
            <p:nvPr/>
          </p:nvSpPr>
          <p:spPr>
            <a:xfrm rot="-9088373">
              <a:off x="17561636" y="11572301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Google Shape;91;p1">
              <a:extLst>
                <a:ext uri="{FF2B5EF4-FFF2-40B4-BE49-F238E27FC236}">
                  <a16:creationId xmlns:a16="http://schemas.microsoft.com/office/drawing/2014/main" id="{853FD002-19CE-94DB-B125-21979D25C327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" name="Google Shape;93;p1">
            <a:extLst>
              <a:ext uri="{FF2B5EF4-FFF2-40B4-BE49-F238E27FC236}">
                <a16:creationId xmlns:a16="http://schemas.microsoft.com/office/drawing/2014/main" id="{FE53500B-50C8-2D2D-941C-AB383484A74F}"/>
              </a:ext>
            </a:extLst>
          </p:cNvPr>
          <p:cNvGrpSpPr/>
          <p:nvPr/>
        </p:nvGrpSpPr>
        <p:grpSpPr>
          <a:xfrm>
            <a:off x="1413215" y="9568210"/>
            <a:ext cx="12268075" cy="638398"/>
            <a:chOff x="0" y="0"/>
            <a:chExt cx="16357433" cy="851197"/>
          </a:xfrm>
        </p:grpSpPr>
        <p:sp>
          <p:nvSpPr>
            <p:cNvPr id="94" name="Google Shape;94;p1">
              <a:extLst>
                <a:ext uri="{FF2B5EF4-FFF2-40B4-BE49-F238E27FC236}">
                  <a16:creationId xmlns:a16="http://schemas.microsoft.com/office/drawing/2014/main" id="{35ACC730-A342-38BA-3F3E-C2037BCAF569}"/>
                </a:ext>
              </a:extLst>
            </p:cNvPr>
            <p:cNvSpPr/>
            <p:nvPr/>
          </p:nvSpPr>
          <p:spPr>
            <a:xfrm>
              <a:off x="12245009" y="0"/>
              <a:ext cx="1747629" cy="848222"/>
            </a:xfrm>
            <a:custGeom>
              <a:avLst/>
              <a:gdLst/>
              <a:ahLst/>
              <a:cxnLst/>
              <a:rect l="l" t="t" r="r" b="b"/>
              <a:pathLst>
                <a:path w="1747629" h="848222" extrusionOk="0">
                  <a:moveTo>
                    <a:pt x="0" y="0"/>
                  </a:moveTo>
                  <a:lnTo>
                    <a:pt x="1747629" y="0"/>
                  </a:lnTo>
                  <a:lnTo>
                    <a:pt x="1747629" y="848222"/>
                  </a:lnTo>
                  <a:lnTo>
                    <a:pt x="0" y="8482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Google Shape;95;p1">
              <a:extLst>
                <a:ext uri="{FF2B5EF4-FFF2-40B4-BE49-F238E27FC236}">
                  <a16:creationId xmlns:a16="http://schemas.microsoft.com/office/drawing/2014/main" id="{5F9E2EAC-CD2F-0B77-FFAE-5DC76F59A8A5}"/>
                </a:ext>
              </a:extLst>
            </p:cNvPr>
            <p:cNvSpPr/>
            <p:nvPr/>
          </p:nvSpPr>
          <p:spPr>
            <a:xfrm>
              <a:off x="14564138" y="186628"/>
              <a:ext cx="1793295" cy="545836"/>
            </a:xfrm>
            <a:custGeom>
              <a:avLst/>
              <a:gdLst/>
              <a:ahLst/>
              <a:cxnLst/>
              <a:rect l="l" t="t" r="r" b="b"/>
              <a:pathLst>
                <a:path w="1793295" h="545836" extrusionOk="0">
                  <a:moveTo>
                    <a:pt x="0" y="0"/>
                  </a:moveTo>
                  <a:lnTo>
                    <a:pt x="1793296" y="0"/>
                  </a:lnTo>
                  <a:lnTo>
                    <a:pt x="1793296" y="545836"/>
                  </a:lnTo>
                  <a:lnTo>
                    <a:pt x="0" y="5458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64268"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Google Shape;96;p1">
              <a:extLst>
                <a:ext uri="{FF2B5EF4-FFF2-40B4-BE49-F238E27FC236}">
                  <a16:creationId xmlns:a16="http://schemas.microsoft.com/office/drawing/2014/main" id="{4598020C-DB0B-AA85-E56C-E1A3E9A33310}"/>
                </a:ext>
              </a:extLst>
            </p:cNvPr>
            <p:cNvSpPr/>
            <p:nvPr/>
          </p:nvSpPr>
          <p:spPr>
            <a:xfrm>
              <a:off x="6399410" y="107190"/>
              <a:ext cx="2289252" cy="744007"/>
            </a:xfrm>
            <a:custGeom>
              <a:avLst/>
              <a:gdLst/>
              <a:ahLst/>
              <a:cxnLst/>
              <a:rect l="l" t="t" r="r" b="b"/>
              <a:pathLst>
                <a:path w="2289252" h="744007" extrusionOk="0">
                  <a:moveTo>
                    <a:pt x="0" y="0"/>
                  </a:moveTo>
                  <a:lnTo>
                    <a:pt x="2289252" y="0"/>
                  </a:lnTo>
                  <a:lnTo>
                    <a:pt x="2289252" y="744007"/>
                  </a:lnTo>
                  <a:lnTo>
                    <a:pt x="0" y="7440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Google Shape;97;p1">
              <a:extLst>
                <a:ext uri="{FF2B5EF4-FFF2-40B4-BE49-F238E27FC236}">
                  <a16:creationId xmlns:a16="http://schemas.microsoft.com/office/drawing/2014/main" id="{21009B28-F018-F148-6B80-71A8B3FF73B6}"/>
                </a:ext>
              </a:extLst>
            </p:cNvPr>
            <p:cNvSpPr/>
            <p:nvPr/>
          </p:nvSpPr>
          <p:spPr>
            <a:xfrm>
              <a:off x="9260162" y="127192"/>
              <a:ext cx="2413347" cy="724004"/>
            </a:xfrm>
            <a:custGeom>
              <a:avLst/>
              <a:gdLst/>
              <a:ahLst/>
              <a:cxnLst/>
              <a:rect l="l" t="t" r="r" b="b"/>
              <a:pathLst>
                <a:path w="2413347" h="724004" extrusionOk="0">
                  <a:moveTo>
                    <a:pt x="0" y="0"/>
                  </a:moveTo>
                  <a:lnTo>
                    <a:pt x="2413347" y="0"/>
                  </a:lnTo>
                  <a:lnTo>
                    <a:pt x="2413347" y="724005"/>
                  </a:lnTo>
                  <a:lnTo>
                    <a:pt x="0" y="724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Google Shape;98;p1">
              <a:extLst>
                <a:ext uri="{FF2B5EF4-FFF2-40B4-BE49-F238E27FC236}">
                  <a16:creationId xmlns:a16="http://schemas.microsoft.com/office/drawing/2014/main" id="{CD8F8F3E-F910-CCA9-260E-B69E34F8C5D3}"/>
                </a:ext>
              </a:extLst>
            </p:cNvPr>
            <p:cNvSpPr/>
            <p:nvPr/>
          </p:nvSpPr>
          <p:spPr>
            <a:xfrm>
              <a:off x="3389012" y="301868"/>
              <a:ext cx="2438898" cy="354650"/>
            </a:xfrm>
            <a:custGeom>
              <a:avLst/>
              <a:gdLst/>
              <a:ahLst/>
              <a:cxnLst/>
              <a:rect l="l" t="t" r="r" b="b"/>
              <a:pathLst>
                <a:path w="2438898" h="354650" extrusionOk="0">
                  <a:moveTo>
                    <a:pt x="0" y="0"/>
                  </a:moveTo>
                  <a:lnTo>
                    <a:pt x="2438898" y="0"/>
                  </a:lnTo>
                  <a:lnTo>
                    <a:pt x="2438898" y="354650"/>
                  </a:lnTo>
                  <a:lnTo>
                    <a:pt x="0" y="3546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Google Shape;99;p1">
              <a:extLst>
                <a:ext uri="{FF2B5EF4-FFF2-40B4-BE49-F238E27FC236}">
                  <a16:creationId xmlns:a16="http://schemas.microsoft.com/office/drawing/2014/main" id="{578FB973-1FEA-95EC-3ED1-CDF03D52ECF3}"/>
                </a:ext>
              </a:extLst>
            </p:cNvPr>
            <p:cNvSpPr/>
            <p:nvPr/>
          </p:nvSpPr>
          <p:spPr>
            <a:xfrm>
              <a:off x="0" y="186628"/>
              <a:ext cx="2819908" cy="585131"/>
            </a:xfrm>
            <a:custGeom>
              <a:avLst/>
              <a:gdLst/>
              <a:ahLst/>
              <a:cxnLst/>
              <a:rect l="l" t="t" r="r" b="b"/>
              <a:pathLst>
                <a:path w="2819908" h="585131" extrusionOk="0">
                  <a:moveTo>
                    <a:pt x="0" y="0"/>
                  </a:moveTo>
                  <a:lnTo>
                    <a:pt x="2819908" y="0"/>
                  </a:lnTo>
                  <a:lnTo>
                    <a:pt x="2819908" y="585131"/>
                  </a:lnTo>
                  <a:lnTo>
                    <a:pt x="0" y="5851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0" name="Google Shape;100;p1" title="LOS_Logo-Full (2).png">
            <a:extLst>
              <a:ext uri="{FF2B5EF4-FFF2-40B4-BE49-F238E27FC236}">
                <a16:creationId xmlns:a16="http://schemas.microsoft.com/office/drawing/2014/main" id="{4088CFB8-4EB6-A3BD-4A84-D0B853089ADB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83788" y="9602109"/>
            <a:ext cx="2958351" cy="5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EF6D8-5FD2-D914-3E4C-A9AF5F562D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0875" y="300037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/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/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/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/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/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/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/>
          <p:cNvSpPr txBox="1"/>
          <p:nvPr/>
        </p:nvSpPr>
        <p:spPr>
          <a:xfrm>
            <a:off x="1028700" y="3062643"/>
            <a:ext cx="9303384" cy="331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What?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Why?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How?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/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Game Plan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E1BAFD8B-1103-CA36-7E02-7890069D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30533DF1-F803-9028-8546-DF470D55578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60FE3338-46FD-9DD2-804C-969610144496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DDBF4A33-62C3-0639-2B16-379601A041D2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AA6333F3-6AA6-D926-5944-2529D2344191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E7879A58-A6F4-F6F5-09AB-EBFD567F3841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A00FD9F-66BE-7929-F4D0-617CE68D33B3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09A0E467-8A16-8D39-23CD-5D75F84BE7A6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BBDBB180-7FEC-AD11-C684-995C46EDC2F5}"/>
              </a:ext>
            </a:extLst>
          </p:cNvPr>
          <p:cNvSpPr txBox="1"/>
          <p:nvPr/>
        </p:nvSpPr>
        <p:spPr>
          <a:xfrm>
            <a:off x="1028699" y="3062643"/>
            <a:ext cx="14796007" cy="762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Lightweight (6MB!) dynamic, loosely typed language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Built on the JVM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Runs everywhere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Extensible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Can replace ColdFusion/Lucee installs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Open Source 🎉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Free 🎉🎉🎉🎉🎉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4050D715-0A45-2213-745B-4AB3FF949A2A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What is </a:t>
            </a:r>
            <a:r>
              <a:rPr lang="en-US" sz="7500" b="0" i="0" u="none" strike="noStrike" cap="none" dirty="0" err="1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0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F20CDBB5-C9F7-5563-5976-0208D899C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2597CBB2-A40E-CEE0-2578-3BFCF77B4A2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0F737A18-753A-A33C-6F06-430EA1264EA8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90AA6EE4-12C8-20F3-D640-411099033C58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428F6A31-F0EE-E943-8E7C-328C36E35338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8C68AC33-F9AF-0BD5-2461-88404606D901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79AA9F0F-AAF5-AC59-6211-E80296430D8C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8B4E1727-5158-40CB-09F2-840B19070216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551501AA-ACED-26EF-3CC3-E59AA2FC2655}"/>
              </a:ext>
            </a:extLst>
          </p:cNvPr>
          <p:cNvSpPr txBox="1"/>
          <p:nvPr/>
        </p:nvSpPr>
        <p:spPr>
          <a:xfrm>
            <a:off x="1028699" y="3062643"/>
            <a:ext cx="14796007" cy="5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Subscriptions for additional support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Premium modules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OS ➡️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+ ➡️ </a:t>
            </a: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++ ➡️ Custom</a:t>
            </a:r>
          </a:p>
          <a:p>
            <a:pPr marL="431801" lvl="1" indent="-215900">
              <a:lnSpc>
                <a:spcPct val="140000"/>
              </a:lnSpc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Plans - https://www.boxlang.io/plans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5339DE1C-88DE-5369-8867-EA45F85825E6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What?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4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57BC04CD-8D5C-660C-D803-CF8C4A7D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>
            <a:extLst>
              <a:ext uri="{FF2B5EF4-FFF2-40B4-BE49-F238E27FC236}">
                <a16:creationId xmlns:a16="http://schemas.microsoft.com/office/drawing/2014/main" id="{E1E8F8C6-DADE-1DCF-DC11-5D6838BCF1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7591" b="-17591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92" name="Google Shape;192;p5">
            <a:extLst>
              <a:ext uri="{FF2B5EF4-FFF2-40B4-BE49-F238E27FC236}">
                <a16:creationId xmlns:a16="http://schemas.microsoft.com/office/drawing/2014/main" id="{7F205E6C-67D1-4687-C3FD-E7CDFFA6BAE4}"/>
              </a:ext>
            </a:extLst>
          </p:cNvPr>
          <p:cNvGrpSpPr/>
          <p:nvPr/>
        </p:nvGrpSpPr>
        <p:grpSpPr>
          <a:xfrm>
            <a:off x="0" y="9351219"/>
            <a:ext cx="18288000" cy="935781"/>
            <a:chOff x="0" y="-57150"/>
            <a:chExt cx="4816593" cy="246461"/>
          </a:xfrm>
        </p:grpSpPr>
        <p:sp>
          <p:nvSpPr>
            <p:cNvPr id="193" name="Google Shape;193;p5">
              <a:extLst>
                <a:ext uri="{FF2B5EF4-FFF2-40B4-BE49-F238E27FC236}">
                  <a16:creationId xmlns:a16="http://schemas.microsoft.com/office/drawing/2014/main" id="{0F216199-5EEF-F214-242C-79796BB1723A}"/>
                </a:ext>
              </a:extLst>
            </p:cNvPr>
            <p:cNvSpPr/>
            <p:nvPr/>
          </p:nvSpPr>
          <p:spPr>
            <a:xfrm>
              <a:off x="0" y="0"/>
              <a:ext cx="4816592" cy="189311"/>
            </a:xfrm>
            <a:custGeom>
              <a:avLst/>
              <a:gdLst/>
              <a:ahLst/>
              <a:cxnLst/>
              <a:rect l="l" t="t" r="r" b="b"/>
              <a:pathLst>
                <a:path w="4816592" h="1893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89311"/>
                  </a:lnTo>
                  <a:lnTo>
                    <a:pt x="0" y="189311"/>
                  </a:lnTo>
                  <a:close/>
                </a:path>
              </a:pathLst>
            </a:custGeom>
            <a:solidFill>
              <a:srgbClr val="272A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Google Shape;194;p5">
              <a:extLst>
                <a:ext uri="{FF2B5EF4-FFF2-40B4-BE49-F238E27FC236}">
                  <a16:creationId xmlns:a16="http://schemas.microsoft.com/office/drawing/2014/main" id="{FBC30903-C33B-4068-4934-5C924C6C2F26}"/>
                </a:ext>
              </a:extLst>
            </p:cNvPr>
            <p:cNvSpPr txBox="1"/>
            <p:nvPr/>
          </p:nvSpPr>
          <p:spPr>
            <a:xfrm>
              <a:off x="0" y="-57150"/>
              <a:ext cx="4816593" cy="246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5">
            <a:extLst>
              <a:ext uri="{FF2B5EF4-FFF2-40B4-BE49-F238E27FC236}">
                <a16:creationId xmlns:a16="http://schemas.microsoft.com/office/drawing/2014/main" id="{8A9E9105-D15F-8FB7-2A63-8A4AB5EA649A}"/>
              </a:ext>
            </a:extLst>
          </p:cNvPr>
          <p:cNvGrpSpPr/>
          <p:nvPr/>
        </p:nvGrpSpPr>
        <p:grpSpPr>
          <a:xfrm>
            <a:off x="-6189110" y="-7534167"/>
            <a:ext cx="26133391" cy="26171339"/>
            <a:chOff x="0" y="0"/>
            <a:chExt cx="34844521" cy="34895118"/>
          </a:xfrm>
        </p:grpSpPr>
        <p:sp>
          <p:nvSpPr>
            <p:cNvPr id="196" name="Google Shape;196;p5">
              <a:extLst>
                <a:ext uri="{FF2B5EF4-FFF2-40B4-BE49-F238E27FC236}">
                  <a16:creationId xmlns:a16="http://schemas.microsoft.com/office/drawing/2014/main" id="{4A4AD7CD-7693-1FA3-DD15-7BE38F5A2074}"/>
                </a:ext>
              </a:extLst>
            </p:cNvPr>
            <p:cNvSpPr/>
            <p:nvPr/>
          </p:nvSpPr>
          <p:spPr>
            <a:xfrm rot="-9088373">
              <a:off x="13956475" y="13224406"/>
              <a:ext cx="17504077" cy="18621359"/>
            </a:xfrm>
            <a:custGeom>
              <a:avLst/>
              <a:gdLst/>
              <a:ahLst/>
              <a:cxnLst/>
              <a:rect l="l" t="t" r="r" b="b"/>
              <a:pathLst>
                <a:path w="17504077" h="18621359" extrusionOk="0">
                  <a:moveTo>
                    <a:pt x="0" y="0"/>
                  </a:moveTo>
                  <a:lnTo>
                    <a:pt x="17504077" y="0"/>
                  </a:lnTo>
                  <a:lnTo>
                    <a:pt x="17504077" y="18621358"/>
                  </a:lnTo>
                  <a:lnTo>
                    <a:pt x="0" y="186213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65999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Google Shape;197;p5">
              <a:extLst>
                <a:ext uri="{FF2B5EF4-FFF2-40B4-BE49-F238E27FC236}">
                  <a16:creationId xmlns:a16="http://schemas.microsoft.com/office/drawing/2014/main" id="{7168992B-C37F-5FCD-4E08-008262AF1B54}"/>
                </a:ext>
              </a:extLst>
            </p:cNvPr>
            <p:cNvSpPr/>
            <p:nvPr/>
          </p:nvSpPr>
          <p:spPr>
            <a:xfrm rot="1794495">
              <a:off x="2804490" y="2519802"/>
              <a:ext cx="14119029" cy="15020243"/>
            </a:xfrm>
            <a:custGeom>
              <a:avLst/>
              <a:gdLst/>
              <a:ahLst/>
              <a:cxnLst/>
              <a:rect l="l" t="t" r="r" b="b"/>
              <a:pathLst>
                <a:path w="14119029" h="15020243" extrusionOk="0">
                  <a:moveTo>
                    <a:pt x="0" y="0"/>
                  </a:moveTo>
                  <a:lnTo>
                    <a:pt x="14119029" y="0"/>
                  </a:lnTo>
                  <a:lnTo>
                    <a:pt x="14119029" y="15020243"/>
                  </a:lnTo>
                  <a:lnTo>
                    <a:pt x="0" y="15020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5000"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2" name="Google Shape;202;p5">
            <a:extLst>
              <a:ext uri="{FF2B5EF4-FFF2-40B4-BE49-F238E27FC236}">
                <a16:creationId xmlns:a16="http://schemas.microsoft.com/office/drawing/2014/main" id="{52101410-C402-D6A9-0602-E3250C972AAC}"/>
              </a:ext>
            </a:extLst>
          </p:cNvPr>
          <p:cNvSpPr txBox="1"/>
          <p:nvPr/>
        </p:nvSpPr>
        <p:spPr>
          <a:xfrm>
            <a:off x="1028699" y="3062643"/>
            <a:ext cx="14796007" cy="417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BoxLang</a:t>
            </a: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Admin</a:t>
            </a: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Electron app running </a:t>
            </a:r>
            <a:r>
              <a:rPr lang="en-US" sz="4000" b="0" i="0" u="none" strike="noStrike" cap="none" dirty="0" err="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ColdBox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lang="en-US" sz="4000" dirty="0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More modules</a:t>
            </a: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4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lang="en-US" sz="2000" b="0" i="0" u="none" strike="noStrike" cap="none" dirty="0">
              <a:solidFill>
                <a:srgbClr val="D8D8D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endParaRPr dirty="0"/>
          </a:p>
        </p:txBody>
      </p:sp>
      <p:sp>
        <p:nvSpPr>
          <p:cNvPr id="204" name="Google Shape;204;p5">
            <a:extLst>
              <a:ext uri="{FF2B5EF4-FFF2-40B4-BE49-F238E27FC236}">
                <a16:creationId xmlns:a16="http://schemas.microsoft.com/office/drawing/2014/main" id="{A424B385-9365-F9A6-C2FD-855000572DF2}"/>
              </a:ext>
            </a:extLst>
          </p:cNvPr>
          <p:cNvSpPr txBox="1"/>
          <p:nvPr/>
        </p:nvSpPr>
        <p:spPr>
          <a:xfrm>
            <a:off x="1028700" y="1535938"/>
            <a:ext cx="10116466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What (Soonish)?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01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973</Words>
  <Application>Microsoft Office PowerPoint</Application>
  <PresentationFormat>Custom</PresentationFormat>
  <Paragraphs>177</Paragraphs>
  <Slides>27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Consolas</vt:lpstr>
      <vt:lpstr>Poppins SemiBold</vt:lpstr>
      <vt:lpstr>Poppins Medium</vt:lpstr>
      <vt:lpstr>Arial</vt:lpstr>
      <vt:lpstr>Calibri</vt:lpstr>
      <vt:lpstr>Poppins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Raymond Camden</cp:lastModifiedBy>
  <cp:revision>9</cp:revision>
  <dcterms:created xsi:type="dcterms:W3CDTF">2006-08-16T00:00:00Z</dcterms:created>
  <dcterms:modified xsi:type="dcterms:W3CDTF">2025-04-16T14:46:15Z</dcterms:modified>
</cp:coreProperties>
</file>